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19"/>
  </p:notesMasterIdLst>
  <p:sldIdLst>
    <p:sldId id="275" r:id="rId6"/>
    <p:sldId id="257" r:id="rId7"/>
    <p:sldId id="258" r:id="rId8"/>
    <p:sldId id="259" r:id="rId9"/>
    <p:sldId id="260" r:id="rId10"/>
    <p:sldId id="261" r:id="rId11"/>
    <p:sldId id="262" r:id="rId12"/>
    <p:sldId id="267" r:id="rId13"/>
    <p:sldId id="263" r:id="rId14"/>
    <p:sldId id="264" r:id="rId15"/>
    <p:sldId id="268" r:id="rId16"/>
    <p:sldId id="269" r:id="rId17"/>
    <p:sldId id="27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e Gray" initials="JG" lastIdx="11" clrIdx="0">
    <p:extLst>
      <p:ext uri="{19B8F6BF-5375-455C-9EA6-DF929625EA0E}">
        <p15:presenceInfo xmlns:p15="http://schemas.microsoft.com/office/powerpoint/2012/main" userId="S::jgray@ccea.org.uk::caac0590-b3be-45de-8484-2fd9ab564249" providerId="AD"/>
      </p:ext>
    </p:extLst>
  </p:cmAuthor>
  <p:cmAuthor id="2" name="Stewart Roulston" initials="SR" lastIdx="7" clrIdx="1">
    <p:extLst>
      <p:ext uri="{19B8F6BF-5375-455C-9EA6-DF929625EA0E}">
        <p15:presenceInfo xmlns:p15="http://schemas.microsoft.com/office/powerpoint/2012/main" userId="S::sroulston@ccea.org.uk::383c9a84-274d-42bb-8559-8c249feec3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66D"/>
    <a:srgbClr val="C4EAFF"/>
    <a:srgbClr val="00B2DD"/>
    <a:srgbClr val="0087AF"/>
    <a:srgbClr val="1E9A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929B61-8655-4D49-9EB2-4AB64A03B3D8}" v="14" dt="2021-05-20T14:31:28.2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23"/>
    <p:restoredTop sz="96311"/>
  </p:normalViewPr>
  <p:slideViewPr>
    <p:cSldViewPr snapToGrid="0" snapToObjects="1">
      <p:cViewPr varScale="1">
        <p:scale>
          <a:sx n="123" d="100"/>
          <a:sy n="123" d="100"/>
        </p:scale>
        <p:origin x="53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Gray" userId="caac0590-b3be-45de-8484-2fd9ab564249" providerId="ADAL" clId="{5F929B61-8655-4D49-9EB2-4AB64A03B3D8}"/>
    <pc:docChg chg="custSel modSld">
      <pc:chgData name="Julie Gray" userId="caac0590-b3be-45de-8484-2fd9ab564249" providerId="ADAL" clId="{5F929B61-8655-4D49-9EB2-4AB64A03B3D8}" dt="2021-05-20T14:31:28.210" v="48" actId="14826"/>
      <pc:docMkLst>
        <pc:docMk/>
      </pc:docMkLst>
      <pc:sldChg chg="addSp delSp modSp mod modAnim">
        <pc:chgData name="Julie Gray" userId="caac0590-b3be-45de-8484-2fd9ab564249" providerId="ADAL" clId="{5F929B61-8655-4D49-9EB2-4AB64A03B3D8}" dt="2021-05-20T14:29:29.677" v="14" actId="14826"/>
        <pc:sldMkLst>
          <pc:docMk/>
          <pc:sldMk cId="2361606786" sldId="257"/>
        </pc:sldMkLst>
        <pc:picChg chg="add mod">
          <ac:chgData name="Julie Gray" userId="caac0590-b3be-45de-8484-2fd9ab564249" providerId="ADAL" clId="{5F929B61-8655-4D49-9EB2-4AB64A03B3D8}" dt="2021-05-20T14:29:29.677" v="14" actId="14826"/>
          <ac:picMkLst>
            <pc:docMk/>
            <pc:sldMk cId="2361606786" sldId="257"/>
            <ac:picMk id="2" creationId="{668E053C-F21B-E448-8E39-1BB6E4A51E5B}"/>
          </ac:picMkLst>
        </pc:picChg>
        <pc:picChg chg="del">
          <ac:chgData name="Julie Gray" userId="caac0590-b3be-45de-8484-2fd9ab564249" providerId="ADAL" clId="{5F929B61-8655-4D49-9EB2-4AB64A03B3D8}" dt="2021-05-20T14:29:24.792" v="13" actId="478"/>
          <ac:picMkLst>
            <pc:docMk/>
            <pc:sldMk cId="2361606786" sldId="257"/>
            <ac:picMk id="8" creationId="{850F84EB-7D89-5144-9820-1257A8ABDE52}"/>
          </ac:picMkLst>
        </pc:picChg>
      </pc:sldChg>
      <pc:sldChg chg="addSp delSp modSp mod modAnim">
        <pc:chgData name="Julie Gray" userId="caac0590-b3be-45de-8484-2fd9ab564249" providerId="ADAL" clId="{5F929B61-8655-4D49-9EB2-4AB64A03B3D8}" dt="2021-05-20T14:29:48.411" v="18" actId="14826"/>
        <pc:sldMkLst>
          <pc:docMk/>
          <pc:sldMk cId="3464726598" sldId="258"/>
        </pc:sldMkLst>
        <pc:picChg chg="add mod">
          <ac:chgData name="Julie Gray" userId="caac0590-b3be-45de-8484-2fd9ab564249" providerId="ADAL" clId="{5F929B61-8655-4D49-9EB2-4AB64A03B3D8}" dt="2021-05-20T14:29:48.411" v="18" actId="14826"/>
          <ac:picMkLst>
            <pc:docMk/>
            <pc:sldMk cId="3464726598" sldId="258"/>
            <ac:picMk id="2" creationId="{102771BC-3055-4D45-924D-4566E6156D52}"/>
          </ac:picMkLst>
        </pc:picChg>
        <pc:picChg chg="del">
          <ac:chgData name="Julie Gray" userId="caac0590-b3be-45de-8484-2fd9ab564249" providerId="ADAL" clId="{5F929B61-8655-4D49-9EB2-4AB64A03B3D8}" dt="2021-05-20T14:29:43.649" v="17" actId="478"/>
          <ac:picMkLst>
            <pc:docMk/>
            <pc:sldMk cId="3464726598" sldId="258"/>
            <ac:picMk id="16" creationId="{1A8B248E-31B1-A64D-9B13-76A120E7A7C5}"/>
          </ac:picMkLst>
        </pc:picChg>
      </pc:sldChg>
      <pc:sldChg chg="addSp delSp modSp mod delAnim modAnim">
        <pc:chgData name="Julie Gray" userId="caac0590-b3be-45de-8484-2fd9ab564249" providerId="ADAL" clId="{5F929B61-8655-4D49-9EB2-4AB64A03B3D8}" dt="2021-05-20T14:30:21.984" v="24" actId="14826"/>
        <pc:sldMkLst>
          <pc:docMk/>
          <pc:sldMk cId="2317475718" sldId="259"/>
        </pc:sldMkLst>
        <pc:picChg chg="add del mod">
          <ac:chgData name="Julie Gray" userId="caac0590-b3be-45de-8484-2fd9ab564249" providerId="ADAL" clId="{5F929B61-8655-4D49-9EB2-4AB64A03B3D8}" dt="2021-05-20T14:00:25.492" v="3" actId="478"/>
          <ac:picMkLst>
            <pc:docMk/>
            <pc:sldMk cId="2317475718" sldId="259"/>
            <ac:picMk id="2" creationId="{5DB51C13-947A-4D49-8910-AC56305BD381}"/>
          </ac:picMkLst>
        </pc:picChg>
        <pc:picChg chg="add mod">
          <ac:chgData name="Julie Gray" userId="caac0590-b3be-45de-8484-2fd9ab564249" providerId="ADAL" clId="{5F929B61-8655-4D49-9EB2-4AB64A03B3D8}" dt="2021-05-20T14:30:21.984" v="24" actId="14826"/>
          <ac:picMkLst>
            <pc:docMk/>
            <pc:sldMk cId="2317475718" sldId="259"/>
            <ac:picMk id="4" creationId="{EED8F054-04AE-594F-8454-1B72F4C6F463}"/>
          </ac:picMkLst>
        </pc:picChg>
        <pc:picChg chg="del">
          <ac:chgData name="Julie Gray" userId="caac0590-b3be-45de-8484-2fd9ab564249" providerId="ADAL" clId="{5F929B61-8655-4D49-9EB2-4AB64A03B3D8}" dt="2021-05-20T14:30:16.527" v="23" actId="478"/>
          <ac:picMkLst>
            <pc:docMk/>
            <pc:sldMk cId="2317475718" sldId="259"/>
            <ac:picMk id="9" creationId="{D36FF3C1-0CEA-9341-828E-93539A314B42}"/>
          </ac:picMkLst>
        </pc:picChg>
      </pc:sldChg>
      <pc:sldChg chg="addSp delSp modSp mod delAnim modAnim">
        <pc:chgData name="Julie Gray" userId="caac0590-b3be-45de-8484-2fd9ab564249" providerId="ADAL" clId="{5F929B61-8655-4D49-9EB2-4AB64A03B3D8}" dt="2021-05-20T14:30:48.272" v="36" actId="14826"/>
        <pc:sldMkLst>
          <pc:docMk/>
          <pc:sldMk cId="605441989" sldId="261"/>
        </pc:sldMkLst>
        <pc:picChg chg="add del mod">
          <ac:chgData name="Julie Gray" userId="caac0590-b3be-45de-8484-2fd9ab564249" providerId="ADAL" clId="{5F929B61-8655-4D49-9EB2-4AB64A03B3D8}" dt="2021-05-20T14:01:29.843" v="6" actId="478"/>
          <ac:picMkLst>
            <pc:docMk/>
            <pc:sldMk cId="605441989" sldId="261"/>
            <ac:picMk id="2" creationId="{D64BBFD9-CC5A-124C-84ED-BC12086CA77A}"/>
          </ac:picMkLst>
        </pc:picChg>
        <pc:picChg chg="add mod">
          <ac:chgData name="Julie Gray" userId="caac0590-b3be-45de-8484-2fd9ab564249" providerId="ADAL" clId="{5F929B61-8655-4D49-9EB2-4AB64A03B3D8}" dt="2021-05-20T14:30:48.272" v="36" actId="14826"/>
          <ac:picMkLst>
            <pc:docMk/>
            <pc:sldMk cId="605441989" sldId="261"/>
            <ac:picMk id="3" creationId="{D706FE3D-0B2B-6B4B-858D-C583B5A2E8E8}"/>
          </ac:picMkLst>
        </pc:picChg>
        <pc:picChg chg="del">
          <ac:chgData name="Julie Gray" userId="caac0590-b3be-45de-8484-2fd9ab564249" providerId="ADAL" clId="{5F929B61-8655-4D49-9EB2-4AB64A03B3D8}" dt="2021-05-20T14:30:43.570" v="35" actId="478"/>
          <ac:picMkLst>
            <pc:docMk/>
            <pc:sldMk cId="605441989" sldId="261"/>
            <ac:picMk id="13" creationId="{136CF136-3477-184A-97CB-A4E61F9CB02C}"/>
          </ac:picMkLst>
        </pc:picChg>
      </pc:sldChg>
      <pc:sldChg chg="addSp delSp modSp mod modAnim">
        <pc:chgData name="Julie Gray" userId="caac0590-b3be-45de-8484-2fd9ab564249" providerId="ADAL" clId="{5F929B61-8655-4D49-9EB2-4AB64A03B3D8}" dt="2021-05-20T14:31:28.210" v="48" actId="14826"/>
        <pc:sldMkLst>
          <pc:docMk/>
          <pc:sldMk cId="4230488492" sldId="263"/>
        </pc:sldMkLst>
        <pc:picChg chg="add mod">
          <ac:chgData name="Julie Gray" userId="caac0590-b3be-45de-8484-2fd9ab564249" providerId="ADAL" clId="{5F929B61-8655-4D49-9EB2-4AB64A03B3D8}" dt="2021-05-20T14:31:28.210" v="48" actId="14826"/>
          <ac:picMkLst>
            <pc:docMk/>
            <pc:sldMk cId="4230488492" sldId="263"/>
            <ac:picMk id="2" creationId="{B736691E-F903-A744-9878-18E300743ED4}"/>
          </ac:picMkLst>
        </pc:picChg>
        <pc:picChg chg="del">
          <ac:chgData name="Julie Gray" userId="caac0590-b3be-45de-8484-2fd9ab564249" providerId="ADAL" clId="{5F929B61-8655-4D49-9EB2-4AB64A03B3D8}" dt="2021-05-20T14:31:23.324" v="47" actId="478"/>
          <ac:picMkLst>
            <pc:docMk/>
            <pc:sldMk cId="4230488492" sldId="263"/>
            <ac:picMk id="19" creationId="{8A58970D-0E1C-7F4A-B754-322BEDA13DAC}"/>
          </ac:picMkLst>
        </pc:picChg>
      </pc:sldChg>
      <pc:sldChg chg="addSp delSp modSp mod modAnim">
        <pc:chgData name="Julie Gray" userId="caac0590-b3be-45de-8484-2fd9ab564249" providerId="ADAL" clId="{5F929B61-8655-4D49-9EB2-4AB64A03B3D8}" dt="2021-05-20T14:31:09.444" v="42" actId="14826"/>
        <pc:sldMkLst>
          <pc:docMk/>
          <pc:sldMk cId="3759220443" sldId="267"/>
        </pc:sldMkLst>
        <pc:picChg chg="add mod">
          <ac:chgData name="Julie Gray" userId="caac0590-b3be-45de-8484-2fd9ab564249" providerId="ADAL" clId="{5F929B61-8655-4D49-9EB2-4AB64A03B3D8}" dt="2021-05-20T14:31:09.444" v="42" actId="14826"/>
          <ac:picMkLst>
            <pc:docMk/>
            <pc:sldMk cId="3759220443" sldId="267"/>
            <ac:picMk id="2" creationId="{B7CA74DC-C47E-8146-928B-745EA4C1E656}"/>
          </ac:picMkLst>
        </pc:picChg>
        <pc:picChg chg="del">
          <ac:chgData name="Julie Gray" userId="caac0590-b3be-45de-8484-2fd9ab564249" providerId="ADAL" clId="{5F929B61-8655-4D49-9EB2-4AB64A03B3D8}" dt="2021-05-20T14:31:04.258" v="41" actId="478"/>
          <ac:picMkLst>
            <pc:docMk/>
            <pc:sldMk cId="3759220443" sldId="267"/>
            <ac:picMk id="20" creationId="{F17A92F6-0C67-9C48-B03E-3E46CF7E49E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C8A83E-A5F4-9F46-8997-4A2F199D3D0C}" type="datetimeFigureOut">
              <a:rPr lang="en-GB" smtClean="0"/>
              <a:t>20/05/2021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A54FF0-D911-684A-BFCA-C54B01DFDB13}" type="slidenum">
              <a:rPr lang="en-GB" smtClean="0"/>
              <a:t>‹#›</a:t>
            </a:fld>
            <a:endParaRPr lang="en-GB" dirty="0"/>
          </a:p>
        </p:txBody>
      </p:sp>
    </p:spTree>
    <p:extLst>
      <p:ext uri="{BB962C8B-B14F-4D97-AF65-F5344CB8AC3E}">
        <p14:creationId xmlns:p14="http://schemas.microsoft.com/office/powerpoint/2010/main" val="2423925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15C14-0D9E-CD49-BF41-CCE8B736E6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90A463-5FF2-A842-A233-058B1BB850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0CB395-81AA-9C49-8AD4-B2D7335C5C8D}"/>
              </a:ext>
            </a:extLst>
          </p:cNvPr>
          <p:cNvSpPr>
            <a:spLocks noGrp="1"/>
          </p:cNvSpPr>
          <p:nvPr>
            <p:ph type="dt" sz="half" idx="10"/>
          </p:nvPr>
        </p:nvSpPr>
        <p:spPr/>
        <p:txBody>
          <a:bodyPr/>
          <a:lstStyle/>
          <a:p>
            <a:fld id="{960407DB-C559-E044-A2CF-8D65EE91B9B9}" type="datetimeFigureOut">
              <a:rPr lang="en-US" smtClean="0"/>
              <a:t>5/20/21</a:t>
            </a:fld>
            <a:endParaRPr lang="en-US" dirty="0"/>
          </a:p>
        </p:txBody>
      </p:sp>
      <p:sp>
        <p:nvSpPr>
          <p:cNvPr id="5" name="Footer Placeholder 4">
            <a:extLst>
              <a:ext uri="{FF2B5EF4-FFF2-40B4-BE49-F238E27FC236}">
                <a16:creationId xmlns:a16="http://schemas.microsoft.com/office/drawing/2014/main" id="{A438439E-84D0-BA4E-9DEE-EBDCD493BD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47AD504-B77E-BE4E-8F5D-864763198DA5}"/>
              </a:ext>
            </a:extLst>
          </p:cNvPr>
          <p:cNvSpPr>
            <a:spLocks noGrp="1"/>
          </p:cNvSpPr>
          <p:nvPr>
            <p:ph type="sldNum" sz="quarter" idx="12"/>
          </p:nvPr>
        </p:nvSpPr>
        <p:spPr/>
        <p:txBody>
          <a:bodyPr/>
          <a:lstStyle/>
          <a:p>
            <a:fld id="{C84F0993-FED6-9B4F-8F31-88FCD29EFE74}" type="slidenum">
              <a:rPr lang="en-US" smtClean="0"/>
              <a:t>‹#›</a:t>
            </a:fld>
            <a:endParaRPr lang="en-US" dirty="0"/>
          </a:p>
        </p:txBody>
      </p:sp>
    </p:spTree>
    <p:extLst>
      <p:ext uri="{BB962C8B-B14F-4D97-AF65-F5344CB8AC3E}">
        <p14:creationId xmlns:p14="http://schemas.microsoft.com/office/powerpoint/2010/main" val="291045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17AD7-2CE4-4147-9EEA-6114C713DB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DD7C1B-9D57-9449-BF05-EF87A2A236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AFF20-06C6-0349-BBCC-1116E823FC4F}"/>
              </a:ext>
            </a:extLst>
          </p:cNvPr>
          <p:cNvSpPr>
            <a:spLocks noGrp="1"/>
          </p:cNvSpPr>
          <p:nvPr>
            <p:ph type="dt" sz="half" idx="10"/>
          </p:nvPr>
        </p:nvSpPr>
        <p:spPr/>
        <p:txBody>
          <a:bodyPr/>
          <a:lstStyle/>
          <a:p>
            <a:fld id="{960407DB-C559-E044-A2CF-8D65EE91B9B9}" type="datetimeFigureOut">
              <a:rPr lang="en-US" smtClean="0"/>
              <a:t>5/20/21</a:t>
            </a:fld>
            <a:endParaRPr lang="en-US" dirty="0"/>
          </a:p>
        </p:txBody>
      </p:sp>
      <p:sp>
        <p:nvSpPr>
          <p:cNvPr id="5" name="Footer Placeholder 4">
            <a:extLst>
              <a:ext uri="{FF2B5EF4-FFF2-40B4-BE49-F238E27FC236}">
                <a16:creationId xmlns:a16="http://schemas.microsoft.com/office/drawing/2014/main" id="{AFA5E6BC-21A6-994F-876C-8AF0845DA42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C269449-2E6B-B34F-9B74-5F332B3F94A6}"/>
              </a:ext>
            </a:extLst>
          </p:cNvPr>
          <p:cNvSpPr>
            <a:spLocks noGrp="1"/>
          </p:cNvSpPr>
          <p:nvPr>
            <p:ph type="sldNum" sz="quarter" idx="12"/>
          </p:nvPr>
        </p:nvSpPr>
        <p:spPr/>
        <p:txBody>
          <a:bodyPr/>
          <a:lstStyle/>
          <a:p>
            <a:fld id="{C84F0993-FED6-9B4F-8F31-88FCD29EFE74}" type="slidenum">
              <a:rPr lang="en-US" smtClean="0"/>
              <a:t>‹#›</a:t>
            </a:fld>
            <a:endParaRPr lang="en-US" dirty="0"/>
          </a:p>
        </p:txBody>
      </p:sp>
    </p:spTree>
    <p:extLst>
      <p:ext uri="{BB962C8B-B14F-4D97-AF65-F5344CB8AC3E}">
        <p14:creationId xmlns:p14="http://schemas.microsoft.com/office/powerpoint/2010/main" val="3596715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3D5DE2-5E12-5140-9C5C-29A7F29A4C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9B3225-BB54-5748-8040-0AD7D1A2AD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5AE7A7-B259-1946-810B-4DDB350B3881}"/>
              </a:ext>
            </a:extLst>
          </p:cNvPr>
          <p:cNvSpPr>
            <a:spLocks noGrp="1"/>
          </p:cNvSpPr>
          <p:nvPr>
            <p:ph type="dt" sz="half" idx="10"/>
          </p:nvPr>
        </p:nvSpPr>
        <p:spPr/>
        <p:txBody>
          <a:bodyPr/>
          <a:lstStyle/>
          <a:p>
            <a:fld id="{960407DB-C559-E044-A2CF-8D65EE91B9B9}" type="datetimeFigureOut">
              <a:rPr lang="en-US" smtClean="0"/>
              <a:t>5/20/21</a:t>
            </a:fld>
            <a:endParaRPr lang="en-US" dirty="0"/>
          </a:p>
        </p:txBody>
      </p:sp>
      <p:sp>
        <p:nvSpPr>
          <p:cNvPr id="5" name="Footer Placeholder 4">
            <a:extLst>
              <a:ext uri="{FF2B5EF4-FFF2-40B4-BE49-F238E27FC236}">
                <a16:creationId xmlns:a16="http://schemas.microsoft.com/office/drawing/2014/main" id="{DCE7372F-3245-2A44-84A4-D7398FC4248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F9179D-D9D3-4942-AA4D-FB37F87CD8D1}"/>
              </a:ext>
            </a:extLst>
          </p:cNvPr>
          <p:cNvSpPr>
            <a:spLocks noGrp="1"/>
          </p:cNvSpPr>
          <p:nvPr>
            <p:ph type="sldNum" sz="quarter" idx="12"/>
          </p:nvPr>
        </p:nvSpPr>
        <p:spPr/>
        <p:txBody>
          <a:bodyPr/>
          <a:lstStyle/>
          <a:p>
            <a:fld id="{C84F0993-FED6-9B4F-8F31-88FCD29EFE74}" type="slidenum">
              <a:rPr lang="en-US" smtClean="0"/>
              <a:t>‹#›</a:t>
            </a:fld>
            <a:endParaRPr lang="en-US" dirty="0"/>
          </a:p>
        </p:txBody>
      </p:sp>
    </p:spTree>
    <p:extLst>
      <p:ext uri="{BB962C8B-B14F-4D97-AF65-F5344CB8AC3E}">
        <p14:creationId xmlns:p14="http://schemas.microsoft.com/office/powerpoint/2010/main" val="2277676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FE224-C5F0-3245-BB15-841FE5F597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68347CD-A647-C243-86E0-7F14C532DD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1AC68DD-F34E-F443-9E58-24EBE8D94127}"/>
              </a:ext>
            </a:extLst>
          </p:cNvPr>
          <p:cNvSpPr>
            <a:spLocks noGrp="1"/>
          </p:cNvSpPr>
          <p:nvPr>
            <p:ph type="dt" sz="half" idx="10"/>
          </p:nvPr>
        </p:nvSpPr>
        <p:spPr/>
        <p:txBody>
          <a:bodyPr/>
          <a:lstStyle/>
          <a:p>
            <a:fld id="{282EC251-8C4C-724A-9C8A-DF11F9305DB1}" type="datetimeFigureOut">
              <a:rPr lang="en-GB" smtClean="0"/>
              <a:t>20/05/2021</a:t>
            </a:fld>
            <a:endParaRPr lang="en-GB" dirty="0"/>
          </a:p>
        </p:txBody>
      </p:sp>
      <p:sp>
        <p:nvSpPr>
          <p:cNvPr id="5" name="Footer Placeholder 4">
            <a:extLst>
              <a:ext uri="{FF2B5EF4-FFF2-40B4-BE49-F238E27FC236}">
                <a16:creationId xmlns:a16="http://schemas.microsoft.com/office/drawing/2014/main" id="{6362DC70-5EB7-604E-9074-E1BBD00D6AD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EDC00F9-759D-E546-AFBA-65B6C8907C61}"/>
              </a:ext>
            </a:extLst>
          </p:cNvPr>
          <p:cNvSpPr>
            <a:spLocks noGrp="1"/>
          </p:cNvSpPr>
          <p:nvPr>
            <p:ph type="sldNum" sz="quarter" idx="12"/>
          </p:nvPr>
        </p:nvSpPr>
        <p:spPr/>
        <p:txBody>
          <a:bodyPr/>
          <a:lstStyle/>
          <a:p>
            <a:fld id="{EBA58F80-A900-1B4B-B966-8F475614AAB6}" type="slidenum">
              <a:rPr lang="en-GB" smtClean="0"/>
              <a:t>‹#›</a:t>
            </a:fld>
            <a:endParaRPr lang="en-GB" dirty="0"/>
          </a:p>
        </p:txBody>
      </p:sp>
    </p:spTree>
    <p:extLst>
      <p:ext uri="{BB962C8B-B14F-4D97-AF65-F5344CB8AC3E}">
        <p14:creationId xmlns:p14="http://schemas.microsoft.com/office/powerpoint/2010/main" val="829210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D3D89-C2DA-7C49-A528-7A43E409E7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E58BD8-8392-B34B-9326-84557BB42E1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9F10F8-B2B1-5D4B-A7F2-3FFFAD1FB436}"/>
              </a:ext>
            </a:extLst>
          </p:cNvPr>
          <p:cNvSpPr>
            <a:spLocks noGrp="1"/>
          </p:cNvSpPr>
          <p:nvPr>
            <p:ph type="dt" sz="half" idx="10"/>
          </p:nvPr>
        </p:nvSpPr>
        <p:spPr/>
        <p:txBody>
          <a:bodyPr/>
          <a:lstStyle/>
          <a:p>
            <a:fld id="{282EC251-8C4C-724A-9C8A-DF11F9305DB1}" type="datetimeFigureOut">
              <a:rPr lang="en-GB" smtClean="0"/>
              <a:t>20/05/2021</a:t>
            </a:fld>
            <a:endParaRPr lang="en-GB" dirty="0"/>
          </a:p>
        </p:txBody>
      </p:sp>
      <p:sp>
        <p:nvSpPr>
          <p:cNvPr id="5" name="Footer Placeholder 4">
            <a:extLst>
              <a:ext uri="{FF2B5EF4-FFF2-40B4-BE49-F238E27FC236}">
                <a16:creationId xmlns:a16="http://schemas.microsoft.com/office/drawing/2014/main" id="{B1B9E93D-B543-7A43-A720-18F7DBCA1AC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839B26F-49F7-544C-9E10-4DC46EAAE4D9}"/>
              </a:ext>
            </a:extLst>
          </p:cNvPr>
          <p:cNvSpPr>
            <a:spLocks noGrp="1"/>
          </p:cNvSpPr>
          <p:nvPr>
            <p:ph type="sldNum" sz="quarter" idx="12"/>
          </p:nvPr>
        </p:nvSpPr>
        <p:spPr/>
        <p:txBody>
          <a:bodyPr/>
          <a:lstStyle/>
          <a:p>
            <a:fld id="{EBA58F80-A900-1B4B-B966-8F475614AAB6}" type="slidenum">
              <a:rPr lang="en-GB" smtClean="0"/>
              <a:t>‹#›</a:t>
            </a:fld>
            <a:endParaRPr lang="en-GB" dirty="0"/>
          </a:p>
        </p:txBody>
      </p:sp>
    </p:spTree>
    <p:extLst>
      <p:ext uri="{BB962C8B-B14F-4D97-AF65-F5344CB8AC3E}">
        <p14:creationId xmlns:p14="http://schemas.microsoft.com/office/powerpoint/2010/main" val="2477089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C7EB8-97E7-0F41-8B0E-C750E88971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7293F9D-D4D7-0442-9042-F0EAD131E3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32384AC-302E-BF43-BD97-B992BF368640}"/>
              </a:ext>
            </a:extLst>
          </p:cNvPr>
          <p:cNvSpPr>
            <a:spLocks noGrp="1"/>
          </p:cNvSpPr>
          <p:nvPr>
            <p:ph type="dt" sz="half" idx="10"/>
          </p:nvPr>
        </p:nvSpPr>
        <p:spPr/>
        <p:txBody>
          <a:bodyPr/>
          <a:lstStyle/>
          <a:p>
            <a:fld id="{282EC251-8C4C-724A-9C8A-DF11F9305DB1}" type="datetimeFigureOut">
              <a:rPr lang="en-GB" smtClean="0"/>
              <a:t>20/05/2021</a:t>
            </a:fld>
            <a:endParaRPr lang="en-GB" dirty="0"/>
          </a:p>
        </p:txBody>
      </p:sp>
      <p:sp>
        <p:nvSpPr>
          <p:cNvPr id="5" name="Footer Placeholder 4">
            <a:extLst>
              <a:ext uri="{FF2B5EF4-FFF2-40B4-BE49-F238E27FC236}">
                <a16:creationId xmlns:a16="http://schemas.microsoft.com/office/drawing/2014/main" id="{75C5C5D8-F56C-784D-8944-6C23243A9C1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ABB0416-E154-394E-BA29-2A79123694D3}"/>
              </a:ext>
            </a:extLst>
          </p:cNvPr>
          <p:cNvSpPr>
            <a:spLocks noGrp="1"/>
          </p:cNvSpPr>
          <p:nvPr>
            <p:ph type="sldNum" sz="quarter" idx="12"/>
          </p:nvPr>
        </p:nvSpPr>
        <p:spPr/>
        <p:txBody>
          <a:bodyPr/>
          <a:lstStyle/>
          <a:p>
            <a:fld id="{EBA58F80-A900-1B4B-B966-8F475614AAB6}" type="slidenum">
              <a:rPr lang="en-GB" smtClean="0"/>
              <a:t>‹#›</a:t>
            </a:fld>
            <a:endParaRPr lang="en-GB" dirty="0"/>
          </a:p>
        </p:txBody>
      </p:sp>
    </p:spTree>
    <p:extLst>
      <p:ext uri="{BB962C8B-B14F-4D97-AF65-F5344CB8AC3E}">
        <p14:creationId xmlns:p14="http://schemas.microsoft.com/office/powerpoint/2010/main" val="12399377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82438-868E-C64D-B9A8-BE3D815579E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B00F2ED-AE20-3E40-BF3E-A20C3A449C1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5CD9BB9-2E67-584E-89F2-789020FF352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380ADC0-5F38-E045-A48B-79FDD75AFB4E}"/>
              </a:ext>
            </a:extLst>
          </p:cNvPr>
          <p:cNvSpPr>
            <a:spLocks noGrp="1"/>
          </p:cNvSpPr>
          <p:nvPr>
            <p:ph type="dt" sz="half" idx="10"/>
          </p:nvPr>
        </p:nvSpPr>
        <p:spPr/>
        <p:txBody>
          <a:bodyPr/>
          <a:lstStyle/>
          <a:p>
            <a:fld id="{282EC251-8C4C-724A-9C8A-DF11F9305DB1}" type="datetimeFigureOut">
              <a:rPr lang="en-GB" smtClean="0"/>
              <a:t>20/05/2021</a:t>
            </a:fld>
            <a:endParaRPr lang="en-GB" dirty="0"/>
          </a:p>
        </p:txBody>
      </p:sp>
      <p:sp>
        <p:nvSpPr>
          <p:cNvPr id="6" name="Footer Placeholder 5">
            <a:extLst>
              <a:ext uri="{FF2B5EF4-FFF2-40B4-BE49-F238E27FC236}">
                <a16:creationId xmlns:a16="http://schemas.microsoft.com/office/drawing/2014/main" id="{04503273-C268-C24C-BBC0-35BCCF6B34CD}"/>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E8032641-3918-554B-A61D-A1EA6B9EE72F}"/>
              </a:ext>
            </a:extLst>
          </p:cNvPr>
          <p:cNvSpPr>
            <a:spLocks noGrp="1"/>
          </p:cNvSpPr>
          <p:nvPr>
            <p:ph type="sldNum" sz="quarter" idx="12"/>
          </p:nvPr>
        </p:nvSpPr>
        <p:spPr/>
        <p:txBody>
          <a:bodyPr/>
          <a:lstStyle/>
          <a:p>
            <a:fld id="{EBA58F80-A900-1B4B-B966-8F475614AAB6}" type="slidenum">
              <a:rPr lang="en-GB" smtClean="0"/>
              <a:t>‹#›</a:t>
            </a:fld>
            <a:endParaRPr lang="en-GB" dirty="0"/>
          </a:p>
        </p:txBody>
      </p:sp>
    </p:spTree>
    <p:extLst>
      <p:ext uri="{BB962C8B-B14F-4D97-AF65-F5344CB8AC3E}">
        <p14:creationId xmlns:p14="http://schemas.microsoft.com/office/powerpoint/2010/main" val="4107385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FBE74-61AC-9046-8E8A-7219A963B25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1E8A23C-1002-6147-8B7C-E0E1FC1B54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3ADE657-8E13-FA49-A05C-564CD2A6F13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6ACCFB3-7430-554D-AF21-F52F901455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5A750D4-925A-BA4E-8094-8183B0361A3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0A26B3C-3D50-224B-B7B2-7D7B667FCD01}"/>
              </a:ext>
            </a:extLst>
          </p:cNvPr>
          <p:cNvSpPr>
            <a:spLocks noGrp="1"/>
          </p:cNvSpPr>
          <p:nvPr>
            <p:ph type="dt" sz="half" idx="10"/>
          </p:nvPr>
        </p:nvSpPr>
        <p:spPr/>
        <p:txBody>
          <a:bodyPr/>
          <a:lstStyle/>
          <a:p>
            <a:fld id="{282EC251-8C4C-724A-9C8A-DF11F9305DB1}" type="datetimeFigureOut">
              <a:rPr lang="en-GB" smtClean="0"/>
              <a:t>20/05/2021</a:t>
            </a:fld>
            <a:endParaRPr lang="en-GB" dirty="0"/>
          </a:p>
        </p:txBody>
      </p:sp>
      <p:sp>
        <p:nvSpPr>
          <p:cNvPr id="8" name="Footer Placeholder 7">
            <a:extLst>
              <a:ext uri="{FF2B5EF4-FFF2-40B4-BE49-F238E27FC236}">
                <a16:creationId xmlns:a16="http://schemas.microsoft.com/office/drawing/2014/main" id="{B3848008-4506-4344-AED3-75BEDCCE03CD}"/>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AF71E4D1-B279-3341-ADB2-87D3DF9E53C4}"/>
              </a:ext>
            </a:extLst>
          </p:cNvPr>
          <p:cNvSpPr>
            <a:spLocks noGrp="1"/>
          </p:cNvSpPr>
          <p:nvPr>
            <p:ph type="sldNum" sz="quarter" idx="12"/>
          </p:nvPr>
        </p:nvSpPr>
        <p:spPr/>
        <p:txBody>
          <a:bodyPr/>
          <a:lstStyle/>
          <a:p>
            <a:fld id="{EBA58F80-A900-1B4B-B966-8F475614AAB6}" type="slidenum">
              <a:rPr lang="en-GB" smtClean="0"/>
              <a:t>‹#›</a:t>
            </a:fld>
            <a:endParaRPr lang="en-GB" dirty="0"/>
          </a:p>
        </p:txBody>
      </p:sp>
    </p:spTree>
    <p:extLst>
      <p:ext uri="{BB962C8B-B14F-4D97-AF65-F5344CB8AC3E}">
        <p14:creationId xmlns:p14="http://schemas.microsoft.com/office/powerpoint/2010/main" val="3177665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F2893-5033-9043-8832-4CCF6B0F3F3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47B62F3-E53A-D043-9742-E7EBD63D0356}"/>
              </a:ext>
            </a:extLst>
          </p:cNvPr>
          <p:cNvSpPr>
            <a:spLocks noGrp="1"/>
          </p:cNvSpPr>
          <p:nvPr>
            <p:ph type="dt" sz="half" idx="10"/>
          </p:nvPr>
        </p:nvSpPr>
        <p:spPr/>
        <p:txBody>
          <a:bodyPr/>
          <a:lstStyle/>
          <a:p>
            <a:fld id="{282EC251-8C4C-724A-9C8A-DF11F9305DB1}" type="datetimeFigureOut">
              <a:rPr lang="en-GB" smtClean="0"/>
              <a:t>20/05/2021</a:t>
            </a:fld>
            <a:endParaRPr lang="en-GB" dirty="0"/>
          </a:p>
        </p:txBody>
      </p:sp>
      <p:sp>
        <p:nvSpPr>
          <p:cNvPr id="4" name="Footer Placeholder 3">
            <a:extLst>
              <a:ext uri="{FF2B5EF4-FFF2-40B4-BE49-F238E27FC236}">
                <a16:creationId xmlns:a16="http://schemas.microsoft.com/office/drawing/2014/main" id="{FDBF64B3-4853-3840-9BF0-7FF015313E34}"/>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43DC66FC-B77A-094A-BCB8-D9ACC2063E74}"/>
              </a:ext>
            </a:extLst>
          </p:cNvPr>
          <p:cNvSpPr>
            <a:spLocks noGrp="1"/>
          </p:cNvSpPr>
          <p:nvPr>
            <p:ph type="sldNum" sz="quarter" idx="12"/>
          </p:nvPr>
        </p:nvSpPr>
        <p:spPr/>
        <p:txBody>
          <a:bodyPr/>
          <a:lstStyle/>
          <a:p>
            <a:fld id="{EBA58F80-A900-1B4B-B966-8F475614AAB6}" type="slidenum">
              <a:rPr lang="en-GB" smtClean="0"/>
              <a:t>‹#›</a:t>
            </a:fld>
            <a:endParaRPr lang="en-GB" dirty="0"/>
          </a:p>
        </p:txBody>
      </p:sp>
    </p:spTree>
    <p:extLst>
      <p:ext uri="{BB962C8B-B14F-4D97-AF65-F5344CB8AC3E}">
        <p14:creationId xmlns:p14="http://schemas.microsoft.com/office/powerpoint/2010/main" val="20319502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D2BCC4-A6D8-A240-BBB8-1DFAB669CA6C}"/>
              </a:ext>
            </a:extLst>
          </p:cNvPr>
          <p:cNvSpPr>
            <a:spLocks noGrp="1"/>
          </p:cNvSpPr>
          <p:nvPr>
            <p:ph type="dt" sz="half" idx="10"/>
          </p:nvPr>
        </p:nvSpPr>
        <p:spPr/>
        <p:txBody>
          <a:bodyPr/>
          <a:lstStyle/>
          <a:p>
            <a:fld id="{282EC251-8C4C-724A-9C8A-DF11F9305DB1}" type="datetimeFigureOut">
              <a:rPr lang="en-GB" smtClean="0"/>
              <a:t>20/05/2021</a:t>
            </a:fld>
            <a:endParaRPr lang="en-GB" dirty="0"/>
          </a:p>
        </p:txBody>
      </p:sp>
      <p:sp>
        <p:nvSpPr>
          <p:cNvPr id="3" name="Footer Placeholder 2">
            <a:extLst>
              <a:ext uri="{FF2B5EF4-FFF2-40B4-BE49-F238E27FC236}">
                <a16:creationId xmlns:a16="http://schemas.microsoft.com/office/drawing/2014/main" id="{6DD7B815-66A1-3949-A6A6-5D58D0FEA0E6}"/>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6DBE7E27-1F53-5344-8C06-0CE3689CF00B}"/>
              </a:ext>
            </a:extLst>
          </p:cNvPr>
          <p:cNvSpPr>
            <a:spLocks noGrp="1"/>
          </p:cNvSpPr>
          <p:nvPr>
            <p:ph type="sldNum" sz="quarter" idx="12"/>
          </p:nvPr>
        </p:nvSpPr>
        <p:spPr/>
        <p:txBody>
          <a:bodyPr/>
          <a:lstStyle/>
          <a:p>
            <a:fld id="{EBA58F80-A900-1B4B-B966-8F475614AAB6}" type="slidenum">
              <a:rPr lang="en-GB" smtClean="0"/>
              <a:t>‹#›</a:t>
            </a:fld>
            <a:endParaRPr lang="en-GB" dirty="0"/>
          </a:p>
        </p:txBody>
      </p:sp>
    </p:spTree>
    <p:extLst>
      <p:ext uri="{BB962C8B-B14F-4D97-AF65-F5344CB8AC3E}">
        <p14:creationId xmlns:p14="http://schemas.microsoft.com/office/powerpoint/2010/main" val="5790034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12AE1-8AC3-404B-A07E-1C64C4C885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08A13EE-9324-CA4D-8B37-E62BE61A89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A002362-0E23-4B41-BAFB-D2C44C9C52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AE5798C-6367-8D40-A632-3D1613679487}"/>
              </a:ext>
            </a:extLst>
          </p:cNvPr>
          <p:cNvSpPr>
            <a:spLocks noGrp="1"/>
          </p:cNvSpPr>
          <p:nvPr>
            <p:ph type="dt" sz="half" idx="10"/>
          </p:nvPr>
        </p:nvSpPr>
        <p:spPr/>
        <p:txBody>
          <a:bodyPr/>
          <a:lstStyle/>
          <a:p>
            <a:fld id="{282EC251-8C4C-724A-9C8A-DF11F9305DB1}" type="datetimeFigureOut">
              <a:rPr lang="en-GB" smtClean="0"/>
              <a:t>20/05/2021</a:t>
            </a:fld>
            <a:endParaRPr lang="en-GB" dirty="0"/>
          </a:p>
        </p:txBody>
      </p:sp>
      <p:sp>
        <p:nvSpPr>
          <p:cNvPr id="6" name="Footer Placeholder 5">
            <a:extLst>
              <a:ext uri="{FF2B5EF4-FFF2-40B4-BE49-F238E27FC236}">
                <a16:creationId xmlns:a16="http://schemas.microsoft.com/office/drawing/2014/main" id="{FB51036F-B870-D645-A73F-DA198322C93F}"/>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40A3E272-1C87-FF41-B95F-C62D61ED9AA9}"/>
              </a:ext>
            </a:extLst>
          </p:cNvPr>
          <p:cNvSpPr>
            <a:spLocks noGrp="1"/>
          </p:cNvSpPr>
          <p:nvPr>
            <p:ph type="sldNum" sz="quarter" idx="12"/>
          </p:nvPr>
        </p:nvSpPr>
        <p:spPr/>
        <p:txBody>
          <a:bodyPr/>
          <a:lstStyle/>
          <a:p>
            <a:fld id="{EBA58F80-A900-1B4B-B966-8F475614AAB6}" type="slidenum">
              <a:rPr lang="en-GB" smtClean="0"/>
              <a:t>‹#›</a:t>
            </a:fld>
            <a:endParaRPr lang="en-GB" dirty="0"/>
          </a:p>
        </p:txBody>
      </p:sp>
    </p:spTree>
    <p:extLst>
      <p:ext uri="{BB962C8B-B14F-4D97-AF65-F5344CB8AC3E}">
        <p14:creationId xmlns:p14="http://schemas.microsoft.com/office/powerpoint/2010/main" val="4090522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CDD18-7DBE-F840-BACF-8EE3DD083B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3957D0-4858-7547-B703-40ED5B8FAE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FF5A33-50FD-0D4E-BD87-018194B1CF4E}"/>
              </a:ext>
            </a:extLst>
          </p:cNvPr>
          <p:cNvSpPr>
            <a:spLocks noGrp="1"/>
          </p:cNvSpPr>
          <p:nvPr>
            <p:ph type="dt" sz="half" idx="10"/>
          </p:nvPr>
        </p:nvSpPr>
        <p:spPr/>
        <p:txBody>
          <a:bodyPr/>
          <a:lstStyle/>
          <a:p>
            <a:fld id="{960407DB-C559-E044-A2CF-8D65EE91B9B9}" type="datetimeFigureOut">
              <a:rPr lang="en-US" smtClean="0"/>
              <a:t>5/20/21</a:t>
            </a:fld>
            <a:endParaRPr lang="en-US" dirty="0"/>
          </a:p>
        </p:txBody>
      </p:sp>
      <p:sp>
        <p:nvSpPr>
          <p:cNvPr id="5" name="Footer Placeholder 4">
            <a:extLst>
              <a:ext uri="{FF2B5EF4-FFF2-40B4-BE49-F238E27FC236}">
                <a16:creationId xmlns:a16="http://schemas.microsoft.com/office/drawing/2014/main" id="{F2F337E1-C49F-CF4A-9D52-674DC84FFCD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16F8411-8D59-B444-B0E0-C5F662039ECB}"/>
              </a:ext>
            </a:extLst>
          </p:cNvPr>
          <p:cNvSpPr>
            <a:spLocks noGrp="1"/>
          </p:cNvSpPr>
          <p:nvPr>
            <p:ph type="sldNum" sz="quarter" idx="12"/>
          </p:nvPr>
        </p:nvSpPr>
        <p:spPr/>
        <p:txBody>
          <a:bodyPr/>
          <a:lstStyle/>
          <a:p>
            <a:fld id="{C84F0993-FED6-9B4F-8F31-88FCD29EFE74}" type="slidenum">
              <a:rPr lang="en-US" smtClean="0"/>
              <a:t>‹#›</a:t>
            </a:fld>
            <a:endParaRPr lang="en-US" dirty="0"/>
          </a:p>
        </p:txBody>
      </p:sp>
    </p:spTree>
    <p:extLst>
      <p:ext uri="{BB962C8B-B14F-4D97-AF65-F5344CB8AC3E}">
        <p14:creationId xmlns:p14="http://schemas.microsoft.com/office/powerpoint/2010/main" val="11166436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B3271-BC68-444D-92E8-AA73CB5BAD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568CD34-5BD0-724A-B9E4-63B04BBD97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EC6045E3-05FF-7441-9646-911CF2FC54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0C0C251-8ACB-5140-9CB3-9ACB8D7FE585}"/>
              </a:ext>
            </a:extLst>
          </p:cNvPr>
          <p:cNvSpPr>
            <a:spLocks noGrp="1"/>
          </p:cNvSpPr>
          <p:nvPr>
            <p:ph type="dt" sz="half" idx="10"/>
          </p:nvPr>
        </p:nvSpPr>
        <p:spPr/>
        <p:txBody>
          <a:bodyPr/>
          <a:lstStyle/>
          <a:p>
            <a:fld id="{282EC251-8C4C-724A-9C8A-DF11F9305DB1}" type="datetimeFigureOut">
              <a:rPr lang="en-GB" smtClean="0"/>
              <a:t>20/05/2021</a:t>
            </a:fld>
            <a:endParaRPr lang="en-GB" dirty="0"/>
          </a:p>
        </p:txBody>
      </p:sp>
      <p:sp>
        <p:nvSpPr>
          <p:cNvPr id="6" name="Footer Placeholder 5">
            <a:extLst>
              <a:ext uri="{FF2B5EF4-FFF2-40B4-BE49-F238E27FC236}">
                <a16:creationId xmlns:a16="http://schemas.microsoft.com/office/drawing/2014/main" id="{0B4D0875-D2CE-F749-BE1E-4A8232E18539}"/>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35BB93AE-5FD0-334D-A7AA-3BBBE55BA20A}"/>
              </a:ext>
            </a:extLst>
          </p:cNvPr>
          <p:cNvSpPr>
            <a:spLocks noGrp="1"/>
          </p:cNvSpPr>
          <p:nvPr>
            <p:ph type="sldNum" sz="quarter" idx="12"/>
          </p:nvPr>
        </p:nvSpPr>
        <p:spPr/>
        <p:txBody>
          <a:bodyPr/>
          <a:lstStyle/>
          <a:p>
            <a:fld id="{EBA58F80-A900-1B4B-B966-8F475614AAB6}" type="slidenum">
              <a:rPr lang="en-GB" smtClean="0"/>
              <a:t>‹#›</a:t>
            </a:fld>
            <a:endParaRPr lang="en-GB" dirty="0"/>
          </a:p>
        </p:txBody>
      </p:sp>
    </p:spTree>
    <p:extLst>
      <p:ext uri="{BB962C8B-B14F-4D97-AF65-F5344CB8AC3E}">
        <p14:creationId xmlns:p14="http://schemas.microsoft.com/office/powerpoint/2010/main" val="1977429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B65F6-30C5-7049-ACE3-FEF7732E25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35812FC-9013-6141-8140-B1E7E1F7D45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2A49A9-421D-1144-9B84-7FF543793570}"/>
              </a:ext>
            </a:extLst>
          </p:cNvPr>
          <p:cNvSpPr>
            <a:spLocks noGrp="1"/>
          </p:cNvSpPr>
          <p:nvPr>
            <p:ph type="dt" sz="half" idx="10"/>
          </p:nvPr>
        </p:nvSpPr>
        <p:spPr/>
        <p:txBody>
          <a:bodyPr/>
          <a:lstStyle/>
          <a:p>
            <a:fld id="{282EC251-8C4C-724A-9C8A-DF11F9305DB1}" type="datetimeFigureOut">
              <a:rPr lang="en-GB" smtClean="0"/>
              <a:t>20/05/2021</a:t>
            </a:fld>
            <a:endParaRPr lang="en-GB" dirty="0"/>
          </a:p>
        </p:txBody>
      </p:sp>
      <p:sp>
        <p:nvSpPr>
          <p:cNvPr id="5" name="Footer Placeholder 4">
            <a:extLst>
              <a:ext uri="{FF2B5EF4-FFF2-40B4-BE49-F238E27FC236}">
                <a16:creationId xmlns:a16="http://schemas.microsoft.com/office/drawing/2014/main" id="{C02A4B58-5432-6B4A-A295-7103007034D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93515E2-C6A4-674B-9EB7-9BA8111FC96E}"/>
              </a:ext>
            </a:extLst>
          </p:cNvPr>
          <p:cNvSpPr>
            <a:spLocks noGrp="1"/>
          </p:cNvSpPr>
          <p:nvPr>
            <p:ph type="sldNum" sz="quarter" idx="12"/>
          </p:nvPr>
        </p:nvSpPr>
        <p:spPr/>
        <p:txBody>
          <a:bodyPr/>
          <a:lstStyle/>
          <a:p>
            <a:fld id="{EBA58F80-A900-1B4B-B966-8F475614AAB6}" type="slidenum">
              <a:rPr lang="en-GB" smtClean="0"/>
              <a:t>‹#›</a:t>
            </a:fld>
            <a:endParaRPr lang="en-GB" dirty="0"/>
          </a:p>
        </p:txBody>
      </p:sp>
    </p:spTree>
    <p:extLst>
      <p:ext uri="{BB962C8B-B14F-4D97-AF65-F5344CB8AC3E}">
        <p14:creationId xmlns:p14="http://schemas.microsoft.com/office/powerpoint/2010/main" val="3184237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DE4E97-31AE-704A-BD2C-3BE60D03074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578BF6A-A029-3643-9816-06F74260BD5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19F7681-97B9-6245-BEDA-CC5A93A6D093}"/>
              </a:ext>
            </a:extLst>
          </p:cNvPr>
          <p:cNvSpPr>
            <a:spLocks noGrp="1"/>
          </p:cNvSpPr>
          <p:nvPr>
            <p:ph type="dt" sz="half" idx="10"/>
          </p:nvPr>
        </p:nvSpPr>
        <p:spPr/>
        <p:txBody>
          <a:bodyPr/>
          <a:lstStyle/>
          <a:p>
            <a:fld id="{282EC251-8C4C-724A-9C8A-DF11F9305DB1}" type="datetimeFigureOut">
              <a:rPr lang="en-GB" smtClean="0"/>
              <a:t>20/05/2021</a:t>
            </a:fld>
            <a:endParaRPr lang="en-GB" dirty="0"/>
          </a:p>
        </p:txBody>
      </p:sp>
      <p:sp>
        <p:nvSpPr>
          <p:cNvPr id="5" name="Footer Placeholder 4">
            <a:extLst>
              <a:ext uri="{FF2B5EF4-FFF2-40B4-BE49-F238E27FC236}">
                <a16:creationId xmlns:a16="http://schemas.microsoft.com/office/drawing/2014/main" id="{E9A06FC1-34E4-214D-882D-0A4F84F1FB0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9860345-782D-244E-B1FC-D7EBE61D8E28}"/>
              </a:ext>
            </a:extLst>
          </p:cNvPr>
          <p:cNvSpPr>
            <a:spLocks noGrp="1"/>
          </p:cNvSpPr>
          <p:nvPr>
            <p:ph type="sldNum" sz="quarter" idx="12"/>
          </p:nvPr>
        </p:nvSpPr>
        <p:spPr/>
        <p:txBody>
          <a:bodyPr/>
          <a:lstStyle/>
          <a:p>
            <a:fld id="{EBA58F80-A900-1B4B-B966-8F475614AAB6}" type="slidenum">
              <a:rPr lang="en-GB" smtClean="0"/>
              <a:t>‹#›</a:t>
            </a:fld>
            <a:endParaRPr lang="en-GB" dirty="0"/>
          </a:p>
        </p:txBody>
      </p:sp>
    </p:spTree>
    <p:extLst>
      <p:ext uri="{BB962C8B-B14F-4D97-AF65-F5344CB8AC3E}">
        <p14:creationId xmlns:p14="http://schemas.microsoft.com/office/powerpoint/2010/main" val="2911730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6BE97-3685-6B4B-9086-3C9D2492F4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778C81-D835-0347-A780-EA20D28F65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14E6F4-0F39-A24D-A740-FCED1909F078}"/>
              </a:ext>
            </a:extLst>
          </p:cNvPr>
          <p:cNvSpPr>
            <a:spLocks noGrp="1"/>
          </p:cNvSpPr>
          <p:nvPr>
            <p:ph type="dt" sz="half" idx="10"/>
          </p:nvPr>
        </p:nvSpPr>
        <p:spPr/>
        <p:txBody>
          <a:bodyPr/>
          <a:lstStyle/>
          <a:p>
            <a:fld id="{960407DB-C559-E044-A2CF-8D65EE91B9B9}" type="datetimeFigureOut">
              <a:rPr lang="en-US" smtClean="0"/>
              <a:t>5/20/21</a:t>
            </a:fld>
            <a:endParaRPr lang="en-US" dirty="0"/>
          </a:p>
        </p:txBody>
      </p:sp>
      <p:sp>
        <p:nvSpPr>
          <p:cNvPr id="5" name="Footer Placeholder 4">
            <a:extLst>
              <a:ext uri="{FF2B5EF4-FFF2-40B4-BE49-F238E27FC236}">
                <a16:creationId xmlns:a16="http://schemas.microsoft.com/office/drawing/2014/main" id="{17D389B6-3083-D145-B4B6-C0A945163C5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BFA1CC-F81F-BC4B-985D-078EF94CBB68}"/>
              </a:ext>
            </a:extLst>
          </p:cNvPr>
          <p:cNvSpPr>
            <a:spLocks noGrp="1"/>
          </p:cNvSpPr>
          <p:nvPr>
            <p:ph type="sldNum" sz="quarter" idx="12"/>
          </p:nvPr>
        </p:nvSpPr>
        <p:spPr/>
        <p:txBody>
          <a:bodyPr/>
          <a:lstStyle/>
          <a:p>
            <a:fld id="{C84F0993-FED6-9B4F-8F31-88FCD29EFE74}" type="slidenum">
              <a:rPr lang="en-US" smtClean="0"/>
              <a:t>‹#›</a:t>
            </a:fld>
            <a:endParaRPr lang="en-US" dirty="0"/>
          </a:p>
        </p:txBody>
      </p:sp>
    </p:spTree>
    <p:extLst>
      <p:ext uri="{BB962C8B-B14F-4D97-AF65-F5344CB8AC3E}">
        <p14:creationId xmlns:p14="http://schemas.microsoft.com/office/powerpoint/2010/main" val="1313922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BFE70-2798-1144-99EE-1A1AE6F300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FF5FD5-A097-7946-BA47-E565BC8543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155306-9B16-DD41-A072-E6DC60039C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672302-DB77-9A4A-A20D-89C1A1AE37AE}"/>
              </a:ext>
            </a:extLst>
          </p:cNvPr>
          <p:cNvSpPr>
            <a:spLocks noGrp="1"/>
          </p:cNvSpPr>
          <p:nvPr>
            <p:ph type="dt" sz="half" idx="10"/>
          </p:nvPr>
        </p:nvSpPr>
        <p:spPr/>
        <p:txBody>
          <a:bodyPr/>
          <a:lstStyle/>
          <a:p>
            <a:fld id="{960407DB-C559-E044-A2CF-8D65EE91B9B9}" type="datetimeFigureOut">
              <a:rPr lang="en-US" smtClean="0"/>
              <a:t>5/20/21</a:t>
            </a:fld>
            <a:endParaRPr lang="en-US" dirty="0"/>
          </a:p>
        </p:txBody>
      </p:sp>
      <p:sp>
        <p:nvSpPr>
          <p:cNvPr id="6" name="Footer Placeholder 5">
            <a:extLst>
              <a:ext uri="{FF2B5EF4-FFF2-40B4-BE49-F238E27FC236}">
                <a16:creationId xmlns:a16="http://schemas.microsoft.com/office/drawing/2014/main" id="{A2F77398-8AE5-1D4F-B302-41F82246838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04B1AC7-DEC5-5943-B751-73B35F60767C}"/>
              </a:ext>
            </a:extLst>
          </p:cNvPr>
          <p:cNvSpPr>
            <a:spLocks noGrp="1"/>
          </p:cNvSpPr>
          <p:nvPr>
            <p:ph type="sldNum" sz="quarter" idx="12"/>
          </p:nvPr>
        </p:nvSpPr>
        <p:spPr/>
        <p:txBody>
          <a:bodyPr/>
          <a:lstStyle/>
          <a:p>
            <a:fld id="{C84F0993-FED6-9B4F-8F31-88FCD29EFE74}" type="slidenum">
              <a:rPr lang="en-US" smtClean="0"/>
              <a:t>‹#›</a:t>
            </a:fld>
            <a:endParaRPr lang="en-US" dirty="0"/>
          </a:p>
        </p:txBody>
      </p:sp>
    </p:spTree>
    <p:extLst>
      <p:ext uri="{BB962C8B-B14F-4D97-AF65-F5344CB8AC3E}">
        <p14:creationId xmlns:p14="http://schemas.microsoft.com/office/powerpoint/2010/main" val="1169808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802DA-5EB3-8848-813A-7D131463AE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AFA5BC-2CEF-C445-8663-C5133B3DDD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7CB04E-399E-BB41-9993-E47EED5945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A8D2EF-BFD8-B248-A8CA-A4BC8A2D75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171993-99E2-AD46-BB91-A118DBBDFD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D9A011-1497-E444-A92C-A11562EF2BAB}"/>
              </a:ext>
            </a:extLst>
          </p:cNvPr>
          <p:cNvSpPr>
            <a:spLocks noGrp="1"/>
          </p:cNvSpPr>
          <p:nvPr>
            <p:ph type="dt" sz="half" idx="10"/>
          </p:nvPr>
        </p:nvSpPr>
        <p:spPr/>
        <p:txBody>
          <a:bodyPr/>
          <a:lstStyle/>
          <a:p>
            <a:fld id="{960407DB-C559-E044-A2CF-8D65EE91B9B9}" type="datetimeFigureOut">
              <a:rPr lang="en-US" smtClean="0"/>
              <a:t>5/20/21</a:t>
            </a:fld>
            <a:endParaRPr lang="en-US" dirty="0"/>
          </a:p>
        </p:txBody>
      </p:sp>
      <p:sp>
        <p:nvSpPr>
          <p:cNvPr id="8" name="Footer Placeholder 7">
            <a:extLst>
              <a:ext uri="{FF2B5EF4-FFF2-40B4-BE49-F238E27FC236}">
                <a16:creationId xmlns:a16="http://schemas.microsoft.com/office/drawing/2014/main" id="{BCC142B7-A7E6-EF4A-95A0-68A0F650BAE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582A0F9-92BA-6044-9D77-1103BE8B997A}"/>
              </a:ext>
            </a:extLst>
          </p:cNvPr>
          <p:cNvSpPr>
            <a:spLocks noGrp="1"/>
          </p:cNvSpPr>
          <p:nvPr>
            <p:ph type="sldNum" sz="quarter" idx="12"/>
          </p:nvPr>
        </p:nvSpPr>
        <p:spPr/>
        <p:txBody>
          <a:bodyPr/>
          <a:lstStyle/>
          <a:p>
            <a:fld id="{C84F0993-FED6-9B4F-8F31-88FCD29EFE74}" type="slidenum">
              <a:rPr lang="en-US" smtClean="0"/>
              <a:t>‹#›</a:t>
            </a:fld>
            <a:endParaRPr lang="en-US" dirty="0"/>
          </a:p>
        </p:txBody>
      </p:sp>
    </p:spTree>
    <p:extLst>
      <p:ext uri="{BB962C8B-B14F-4D97-AF65-F5344CB8AC3E}">
        <p14:creationId xmlns:p14="http://schemas.microsoft.com/office/powerpoint/2010/main" val="1932477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7D40A-D3FB-464D-82A5-16085EF2FE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1FFEEA-8C88-094A-BCF7-B731B3B34EC0}"/>
              </a:ext>
            </a:extLst>
          </p:cNvPr>
          <p:cNvSpPr>
            <a:spLocks noGrp="1"/>
          </p:cNvSpPr>
          <p:nvPr>
            <p:ph type="dt" sz="half" idx="10"/>
          </p:nvPr>
        </p:nvSpPr>
        <p:spPr/>
        <p:txBody>
          <a:bodyPr/>
          <a:lstStyle/>
          <a:p>
            <a:fld id="{960407DB-C559-E044-A2CF-8D65EE91B9B9}" type="datetimeFigureOut">
              <a:rPr lang="en-US" smtClean="0"/>
              <a:t>5/20/21</a:t>
            </a:fld>
            <a:endParaRPr lang="en-US" dirty="0"/>
          </a:p>
        </p:txBody>
      </p:sp>
      <p:sp>
        <p:nvSpPr>
          <p:cNvPr id="4" name="Footer Placeholder 3">
            <a:extLst>
              <a:ext uri="{FF2B5EF4-FFF2-40B4-BE49-F238E27FC236}">
                <a16:creationId xmlns:a16="http://schemas.microsoft.com/office/drawing/2014/main" id="{0FF5C5D3-6028-3A4D-8F5E-322BC501236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EFBF34C-0754-3240-8ACD-91A1A4B364FC}"/>
              </a:ext>
            </a:extLst>
          </p:cNvPr>
          <p:cNvSpPr>
            <a:spLocks noGrp="1"/>
          </p:cNvSpPr>
          <p:nvPr>
            <p:ph type="sldNum" sz="quarter" idx="12"/>
          </p:nvPr>
        </p:nvSpPr>
        <p:spPr/>
        <p:txBody>
          <a:bodyPr/>
          <a:lstStyle/>
          <a:p>
            <a:fld id="{C84F0993-FED6-9B4F-8F31-88FCD29EFE74}" type="slidenum">
              <a:rPr lang="en-US" smtClean="0"/>
              <a:t>‹#›</a:t>
            </a:fld>
            <a:endParaRPr lang="en-US" dirty="0"/>
          </a:p>
        </p:txBody>
      </p:sp>
    </p:spTree>
    <p:extLst>
      <p:ext uri="{BB962C8B-B14F-4D97-AF65-F5344CB8AC3E}">
        <p14:creationId xmlns:p14="http://schemas.microsoft.com/office/powerpoint/2010/main" val="2800548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09A3CC-DED1-F946-8EC0-7983C3DC54C2}"/>
              </a:ext>
            </a:extLst>
          </p:cNvPr>
          <p:cNvSpPr>
            <a:spLocks noGrp="1"/>
          </p:cNvSpPr>
          <p:nvPr>
            <p:ph type="dt" sz="half" idx="10"/>
          </p:nvPr>
        </p:nvSpPr>
        <p:spPr/>
        <p:txBody>
          <a:bodyPr/>
          <a:lstStyle/>
          <a:p>
            <a:fld id="{960407DB-C559-E044-A2CF-8D65EE91B9B9}" type="datetimeFigureOut">
              <a:rPr lang="en-US" smtClean="0"/>
              <a:t>5/20/21</a:t>
            </a:fld>
            <a:endParaRPr lang="en-US" dirty="0"/>
          </a:p>
        </p:txBody>
      </p:sp>
      <p:sp>
        <p:nvSpPr>
          <p:cNvPr id="3" name="Footer Placeholder 2">
            <a:extLst>
              <a:ext uri="{FF2B5EF4-FFF2-40B4-BE49-F238E27FC236}">
                <a16:creationId xmlns:a16="http://schemas.microsoft.com/office/drawing/2014/main" id="{03FF4C50-9E51-BC45-808E-D65A2AC2233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E2D86E2-0821-0F40-8BB2-54B399D4E5B4}"/>
              </a:ext>
            </a:extLst>
          </p:cNvPr>
          <p:cNvSpPr>
            <a:spLocks noGrp="1"/>
          </p:cNvSpPr>
          <p:nvPr>
            <p:ph type="sldNum" sz="quarter" idx="12"/>
          </p:nvPr>
        </p:nvSpPr>
        <p:spPr/>
        <p:txBody>
          <a:bodyPr/>
          <a:lstStyle/>
          <a:p>
            <a:fld id="{C84F0993-FED6-9B4F-8F31-88FCD29EFE74}" type="slidenum">
              <a:rPr lang="en-US" smtClean="0"/>
              <a:t>‹#›</a:t>
            </a:fld>
            <a:endParaRPr lang="en-US" dirty="0"/>
          </a:p>
        </p:txBody>
      </p:sp>
    </p:spTree>
    <p:extLst>
      <p:ext uri="{BB962C8B-B14F-4D97-AF65-F5344CB8AC3E}">
        <p14:creationId xmlns:p14="http://schemas.microsoft.com/office/powerpoint/2010/main" val="2325378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287B1-414D-9F4A-B15D-BADEAC8B56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C21C8A-8484-934A-B853-76D8DEF17B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BD1A87-1DAF-604B-A768-C852E9CC92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3D76AA-A8EB-3442-9DBB-864AA8B172B2}"/>
              </a:ext>
            </a:extLst>
          </p:cNvPr>
          <p:cNvSpPr>
            <a:spLocks noGrp="1"/>
          </p:cNvSpPr>
          <p:nvPr>
            <p:ph type="dt" sz="half" idx="10"/>
          </p:nvPr>
        </p:nvSpPr>
        <p:spPr/>
        <p:txBody>
          <a:bodyPr/>
          <a:lstStyle/>
          <a:p>
            <a:fld id="{960407DB-C559-E044-A2CF-8D65EE91B9B9}" type="datetimeFigureOut">
              <a:rPr lang="en-US" smtClean="0"/>
              <a:t>5/20/21</a:t>
            </a:fld>
            <a:endParaRPr lang="en-US" dirty="0"/>
          </a:p>
        </p:txBody>
      </p:sp>
      <p:sp>
        <p:nvSpPr>
          <p:cNvPr id="6" name="Footer Placeholder 5">
            <a:extLst>
              <a:ext uri="{FF2B5EF4-FFF2-40B4-BE49-F238E27FC236}">
                <a16:creationId xmlns:a16="http://schemas.microsoft.com/office/drawing/2014/main" id="{F36C4314-4E7F-3A4A-BBCA-002EFA51D04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E038155-B754-D14F-B7FA-8EBCF6738AAA}"/>
              </a:ext>
            </a:extLst>
          </p:cNvPr>
          <p:cNvSpPr>
            <a:spLocks noGrp="1"/>
          </p:cNvSpPr>
          <p:nvPr>
            <p:ph type="sldNum" sz="quarter" idx="12"/>
          </p:nvPr>
        </p:nvSpPr>
        <p:spPr/>
        <p:txBody>
          <a:bodyPr/>
          <a:lstStyle/>
          <a:p>
            <a:fld id="{C84F0993-FED6-9B4F-8F31-88FCD29EFE74}" type="slidenum">
              <a:rPr lang="en-US" smtClean="0"/>
              <a:t>‹#›</a:t>
            </a:fld>
            <a:endParaRPr lang="en-US" dirty="0"/>
          </a:p>
        </p:txBody>
      </p:sp>
    </p:spTree>
    <p:extLst>
      <p:ext uri="{BB962C8B-B14F-4D97-AF65-F5344CB8AC3E}">
        <p14:creationId xmlns:p14="http://schemas.microsoft.com/office/powerpoint/2010/main" val="3042930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5940D-6794-3B42-9472-C074A13419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0390E7-573C-1246-BB6C-05A9BF6788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29D6E40-A925-3B47-A0F9-6F54B1FA44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6D89CB-29DA-A94E-8159-0FCDB0B215FF}"/>
              </a:ext>
            </a:extLst>
          </p:cNvPr>
          <p:cNvSpPr>
            <a:spLocks noGrp="1"/>
          </p:cNvSpPr>
          <p:nvPr>
            <p:ph type="dt" sz="half" idx="10"/>
          </p:nvPr>
        </p:nvSpPr>
        <p:spPr/>
        <p:txBody>
          <a:bodyPr/>
          <a:lstStyle/>
          <a:p>
            <a:fld id="{960407DB-C559-E044-A2CF-8D65EE91B9B9}" type="datetimeFigureOut">
              <a:rPr lang="en-US" smtClean="0"/>
              <a:t>5/20/21</a:t>
            </a:fld>
            <a:endParaRPr lang="en-US" dirty="0"/>
          </a:p>
        </p:txBody>
      </p:sp>
      <p:sp>
        <p:nvSpPr>
          <p:cNvPr id="6" name="Footer Placeholder 5">
            <a:extLst>
              <a:ext uri="{FF2B5EF4-FFF2-40B4-BE49-F238E27FC236}">
                <a16:creationId xmlns:a16="http://schemas.microsoft.com/office/drawing/2014/main" id="{FF3F0B59-3648-9342-8023-040ACDF42D7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864F829-AF69-804E-89A7-181F9D56A8D0}"/>
              </a:ext>
            </a:extLst>
          </p:cNvPr>
          <p:cNvSpPr>
            <a:spLocks noGrp="1"/>
          </p:cNvSpPr>
          <p:nvPr>
            <p:ph type="sldNum" sz="quarter" idx="12"/>
          </p:nvPr>
        </p:nvSpPr>
        <p:spPr/>
        <p:txBody>
          <a:bodyPr/>
          <a:lstStyle/>
          <a:p>
            <a:fld id="{C84F0993-FED6-9B4F-8F31-88FCD29EFE74}" type="slidenum">
              <a:rPr lang="en-US" smtClean="0"/>
              <a:t>‹#›</a:t>
            </a:fld>
            <a:endParaRPr lang="en-US" dirty="0"/>
          </a:p>
        </p:txBody>
      </p:sp>
    </p:spTree>
    <p:extLst>
      <p:ext uri="{BB962C8B-B14F-4D97-AF65-F5344CB8AC3E}">
        <p14:creationId xmlns:p14="http://schemas.microsoft.com/office/powerpoint/2010/main" val="3916127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4E58BF-4008-1341-A4D1-923C4B6D3E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0CADCD-2ED0-8340-B719-5F9BA1E1FA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B00602-DA3E-6848-96EA-662D06A59F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0407DB-C559-E044-A2CF-8D65EE91B9B9}" type="datetimeFigureOut">
              <a:rPr lang="en-US" smtClean="0"/>
              <a:t>5/20/21</a:t>
            </a:fld>
            <a:endParaRPr lang="en-US" dirty="0"/>
          </a:p>
        </p:txBody>
      </p:sp>
      <p:sp>
        <p:nvSpPr>
          <p:cNvPr id="5" name="Footer Placeholder 4">
            <a:extLst>
              <a:ext uri="{FF2B5EF4-FFF2-40B4-BE49-F238E27FC236}">
                <a16:creationId xmlns:a16="http://schemas.microsoft.com/office/drawing/2014/main" id="{92363D95-8A17-4748-9A45-E23CB7F275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626599E-3A4B-5E46-9F61-AC0F0EDBF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4F0993-FED6-9B4F-8F31-88FCD29EFE74}" type="slidenum">
              <a:rPr lang="en-US" smtClean="0"/>
              <a:t>‹#›</a:t>
            </a:fld>
            <a:endParaRPr lang="en-US" dirty="0"/>
          </a:p>
        </p:txBody>
      </p:sp>
      <p:sp>
        <p:nvSpPr>
          <p:cNvPr id="7" name="Rectangle 6">
            <a:extLst>
              <a:ext uri="{FF2B5EF4-FFF2-40B4-BE49-F238E27FC236}">
                <a16:creationId xmlns:a16="http://schemas.microsoft.com/office/drawing/2014/main" id="{BAD4ECC2-E202-8B4C-83BE-FB997EA15203}"/>
              </a:ext>
            </a:extLst>
          </p:cNvPr>
          <p:cNvSpPr/>
          <p:nvPr userDrawn="1"/>
        </p:nvSpPr>
        <p:spPr>
          <a:xfrm>
            <a:off x="0" y="-10160"/>
            <a:ext cx="12212320" cy="1005840"/>
          </a:xfrm>
          <a:prstGeom prst="rect">
            <a:avLst/>
          </a:prstGeom>
          <a:solidFill>
            <a:srgbClr val="009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F3BFFA86-E38A-4544-A5B3-98DF4B340D6C}"/>
              </a:ext>
            </a:extLst>
          </p:cNvPr>
          <p:cNvPicPr>
            <a:picLocks noChangeAspect="1"/>
          </p:cNvPicPr>
          <p:nvPr userDrawn="1"/>
        </p:nvPicPr>
        <p:blipFill>
          <a:blip r:embed="rId13"/>
          <a:stretch>
            <a:fillRect/>
          </a:stretch>
        </p:blipFill>
        <p:spPr>
          <a:xfrm>
            <a:off x="-139098" y="-10160"/>
            <a:ext cx="4177698" cy="1005840"/>
          </a:xfrm>
          <a:prstGeom prst="rect">
            <a:avLst/>
          </a:prstGeom>
        </p:spPr>
      </p:pic>
      <p:sp>
        <p:nvSpPr>
          <p:cNvPr id="9" name="TextBox 8">
            <a:extLst>
              <a:ext uri="{FF2B5EF4-FFF2-40B4-BE49-F238E27FC236}">
                <a16:creationId xmlns:a16="http://schemas.microsoft.com/office/drawing/2014/main" id="{FC15924C-2D14-5247-9716-C0170CFDFE21}"/>
              </a:ext>
            </a:extLst>
          </p:cNvPr>
          <p:cNvSpPr txBox="1"/>
          <p:nvPr userDrawn="1"/>
        </p:nvSpPr>
        <p:spPr>
          <a:xfrm>
            <a:off x="599440" y="304800"/>
            <a:ext cx="2265680" cy="430887"/>
          </a:xfrm>
          <a:prstGeom prst="rect">
            <a:avLst/>
          </a:prstGeom>
          <a:noFill/>
        </p:spPr>
        <p:txBody>
          <a:bodyPr wrap="square" rtlCol="0">
            <a:spAutoFit/>
          </a:bodyPr>
          <a:lstStyle/>
          <a:p>
            <a:r>
              <a:rPr lang="en-GB" sz="2200" b="1" dirty="0">
                <a:solidFill>
                  <a:schemeClr val="bg1"/>
                </a:solidFill>
                <a:latin typeface="Arial" panose="020B0604020202020204" pitchFamily="34" charset="0"/>
                <a:cs typeface="Arial" panose="020B0604020202020204" pitchFamily="34" charset="0"/>
              </a:rPr>
              <a:t>UNIT 6</a:t>
            </a:r>
          </a:p>
        </p:txBody>
      </p:sp>
      <p:sp>
        <p:nvSpPr>
          <p:cNvPr id="10" name="TextBox 9">
            <a:extLst>
              <a:ext uri="{FF2B5EF4-FFF2-40B4-BE49-F238E27FC236}">
                <a16:creationId xmlns:a16="http://schemas.microsoft.com/office/drawing/2014/main" id="{9750CEC8-945A-F046-B052-5C3CE2AEC778}"/>
              </a:ext>
            </a:extLst>
          </p:cNvPr>
          <p:cNvSpPr txBox="1"/>
          <p:nvPr userDrawn="1"/>
        </p:nvSpPr>
        <p:spPr>
          <a:xfrm>
            <a:off x="5799589" y="304800"/>
            <a:ext cx="5849486" cy="461665"/>
          </a:xfrm>
          <a:prstGeom prst="rect">
            <a:avLst/>
          </a:prstGeom>
          <a:noFill/>
        </p:spPr>
        <p:txBody>
          <a:bodyPr wrap="square" rtlCol="0">
            <a:spAutoFit/>
          </a:bodyPr>
          <a:lstStyle/>
          <a:p>
            <a:pPr algn="r"/>
            <a:r>
              <a:rPr lang="en-US" sz="2400" b="1" dirty="0">
                <a:solidFill>
                  <a:schemeClr val="bg1"/>
                </a:solidFill>
                <a:latin typeface="Arial" panose="020B0604020202020204" pitchFamily="34" charset="0"/>
                <a:cs typeface="Arial" panose="020B0604020202020204" pitchFamily="34" charset="0"/>
              </a:rPr>
              <a:t>EVENTS IN BELFAST </a:t>
            </a:r>
            <a:r>
              <a:rPr lang="en-GB" sz="2400" b="1" dirty="0">
                <a:solidFill>
                  <a:schemeClr val="bg1"/>
                </a:solidFill>
                <a:latin typeface="Arial" panose="020B0604020202020204" pitchFamily="34" charset="0"/>
                <a:cs typeface="Arial" panose="020B0604020202020204" pitchFamily="34" charset="0"/>
              </a:rPr>
              <a:t>IN 1922</a:t>
            </a:r>
            <a:endParaRPr lang="en-GB" sz="2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946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B0B03B-9CF8-624D-B745-3AEB5A004D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7FAD73-9ED7-3747-AD48-2A840F7550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56B010-FC50-AE4D-9AB9-09A1D8203A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2EC251-8C4C-724A-9C8A-DF11F9305DB1}" type="datetimeFigureOut">
              <a:rPr lang="en-GB" smtClean="0"/>
              <a:t>20/05/2021</a:t>
            </a:fld>
            <a:endParaRPr lang="en-GB" dirty="0"/>
          </a:p>
        </p:txBody>
      </p:sp>
      <p:sp>
        <p:nvSpPr>
          <p:cNvPr id="5" name="Footer Placeholder 4">
            <a:extLst>
              <a:ext uri="{FF2B5EF4-FFF2-40B4-BE49-F238E27FC236}">
                <a16:creationId xmlns:a16="http://schemas.microsoft.com/office/drawing/2014/main" id="{485D880B-AB4D-E346-B438-8599F7CB15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98EE585A-E0ED-E442-A030-4434192CCB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A58F80-A900-1B4B-B966-8F475614AAB6}" type="slidenum">
              <a:rPr lang="en-GB" smtClean="0"/>
              <a:t>‹#›</a:t>
            </a:fld>
            <a:endParaRPr lang="en-GB" dirty="0"/>
          </a:p>
        </p:txBody>
      </p:sp>
      <p:sp>
        <p:nvSpPr>
          <p:cNvPr id="7" name="Rectangle 6">
            <a:extLst>
              <a:ext uri="{FF2B5EF4-FFF2-40B4-BE49-F238E27FC236}">
                <a16:creationId xmlns:a16="http://schemas.microsoft.com/office/drawing/2014/main" id="{BEDC58DF-A68B-4E42-AE53-4DC1A88F0DEA}"/>
              </a:ext>
            </a:extLst>
          </p:cNvPr>
          <p:cNvSpPr/>
          <p:nvPr userDrawn="1"/>
        </p:nvSpPr>
        <p:spPr>
          <a:xfrm>
            <a:off x="0" y="0"/>
            <a:ext cx="12268200" cy="5962650"/>
          </a:xfrm>
          <a:prstGeom prst="rect">
            <a:avLst/>
          </a:prstGeom>
          <a:solidFill>
            <a:srgbClr val="009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996666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5.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5.pn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hyperlink" Target="https://digitalfilmarchive.net/media/martial-law-in-ireland-107"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5.pn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hyperlink" Target="https://digitalfilmarchive.net/media/the-battle-of-belleek-9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66663B-F79E-7D47-A94F-48CE5A4D90D5}"/>
              </a:ext>
            </a:extLst>
          </p:cNvPr>
          <p:cNvPicPr>
            <a:picLocks noChangeAspect="1"/>
          </p:cNvPicPr>
          <p:nvPr/>
        </p:nvPicPr>
        <p:blipFill>
          <a:blip r:embed="rId2"/>
          <a:stretch>
            <a:fillRect/>
          </a:stretch>
        </p:blipFill>
        <p:spPr>
          <a:xfrm>
            <a:off x="155476" y="2532751"/>
            <a:ext cx="5743002" cy="3393591"/>
          </a:xfrm>
          <a:prstGeom prst="rect">
            <a:avLst/>
          </a:prstGeom>
        </p:spPr>
      </p:pic>
      <p:sp>
        <p:nvSpPr>
          <p:cNvPr id="6" name="TextBox 5">
            <a:extLst>
              <a:ext uri="{FF2B5EF4-FFF2-40B4-BE49-F238E27FC236}">
                <a16:creationId xmlns:a16="http://schemas.microsoft.com/office/drawing/2014/main" id="{F84A7E9B-C335-3B4F-B76E-232AE60AF90E}"/>
              </a:ext>
            </a:extLst>
          </p:cNvPr>
          <p:cNvSpPr txBox="1"/>
          <p:nvPr/>
        </p:nvSpPr>
        <p:spPr>
          <a:xfrm>
            <a:off x="770021" y="450947"/>
            <a:ext cx="4687503" cy="369332"/>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From Ulster to Northern Ireland, 1600–1925</a:t>
            </a:r>
          </a:p>
        </p:txBody>
      </p:sp>
      <p:pic>
        <p:nvPicPr>
          <p:cNvPr id="10" name="Picture 9">
            <a:extLst>
              <a:ext uri="{FF2B5EF4-FFF2-40B4-BE49-F238E27FC236}">
                <a16:creationId xmlns:a16="http://schemas.microsoft.com/office/drawing/2014/main" id="{8DB23B9E-A6E5-254F-BE40-D12C6ED54889}"/>
              </a:ext>
            </a:extLst>
          </p:cNvPr>
          <p:cNvPicPr>
            <a:picLocks noChangeAspect="1"/>
          </p:cNvPicPr>
          <p:nvPr/>
        </p:nvPicPr>
        <p:blipFill>
          <a:blip r:embed="rId3"/>
          <a:stretch>
            <a:fillRect/>
          </a:stretch>
        </p:blipFill>
        <p:spPr>
          <a:xfrm>
            <a:off x="10173903" y="539540"/>
            <a:ext cx="1488173" cy="753877"/>
          </a:xfrm>
          <a:prstGeom prst="rect">
            <a:avLst/>
          </a:prstGeom>
        </p:spPr>
      </p:pic>
      <p:sp>
        <p:nvSpPr>
          <p:cNvPr id="4" name="TextBox 3">
            <a:extLst>
              <a:ext uri="{FF2B5EF4-FFF2-40B4-BE49-F238E27FC236}">
                <a16:creationId xmlns:a16="http://schemas.microsoft.com/office/drawing/2014/main" id="{681B76BB-6D5A-3A4C-9936-8831CD0D7E8D}"/>
              </a:ext>
            </a:extLst>
          </p:cNvPr>
          <p:cNvSpPr txBox="1"/>
          <p:nvPr/>
        </p:nvSpPr>
        <p:spPr>
          <a:xfrm>
            <a:off x="770021" y="4944092"/>
            <a:ext cx="9403882" cy="646331"/>
          </a:xfrm>
          <a:prstGeom prst="rect">
            <a:avLst/>
          </a:prstGeom>
          <a:noFill/>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Events in Belfast </a:t>
            </a:r>
            <a:r>
              <a:rPr lang="en-GB" sz="3600" b="1" dirty="0">
                <a:solidFill>
                  <a:schemeClr val="bg1"/>
                </a:solidFill>
                <a:latin typeface="Arial" panose="020B0604020202020204" pitchFamily="34" charset="0"/>
                <a:cs typeface="Arial" panose="020B0604020202020204" pitchFamily="34" charset="0"/>
              </a:rPr>
              <a:t>in 1922</a:t>
            </a:r>
          </a:p>
        </p:txBody>
      </p:sp>
      <p:sp>
        <p:nvSpPr>
          <p:cNvPr id="5" name="TextBox 4">
            <a:extLst>
              <a:ext uri="{FF2B5EF4-FFF2-40B4-BE49-F238E27FC236}">
                <a16:creationId xmlns:a16="http://schemas.microsoft.com/office/drawing/2014/main" id="{BE9569F2-1059-D54B-B39E-5D603FBEC305}"/>
              </a:ext>
            </a:extLst>
          </p:cNvPr>
          <p:cNvSpPr txBox="1"/>
          <p:nvPr/>
        </p:nvSpPr>
        <p:spPr>
          <a:xfrm>
            <a:off x="770021" y="4374763"/>
            <a:ext cx="9403882" cy="646331"/>
          </a:xfrm>
          <a:prstGeom prst="rect">
            <a:avLst/>
          </a:prstGeom>
          <a:noFill/>
        </p:spPr>
        <p:txBody>
          <a:bodyPr wrap="square" rtlCol="0">
            <a:spAutoFit/>
          </a:bodyPr>
          <a:lstStyle/>
          <a:p>
            <a:r>
              <a:rPr lang="en-US" sz="3600" dirty="0">
                <a:solidFill>
                  <a:schemeClr val="bg1"/>
                </a:solidFill>
                <a:latin typeface="Arial" panose="020B0604020202020204" pitchFamily="34" charset="0"/>
                <a:cs typeface="Arial" panose="020B0604020202020204" pitchFamily="34" charset="0"/>
              </a:rPr>
              <a:t>Unit 6</a:t>
            </a:r>
            <a:endParaRPr lang="en-GB" sz="3600" dirty="0">
              <a:solidFill>
                <a:schemeClr val="bg1"/>
              </a:solidFill>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09F4B4BB-8596-8849-BF9A-B118ADBE4F0A}"/>
              </a:ext>
            </a:extLst>
          </p:cNvPr>
          <p:cNvCxnSpPr/>
          <p:nvPr/>
        </p:nvCxnSpPr>
        <p:spPr>
          <a:xfrm>
            <a:off x="846610" y="847549"/>
            <a:ext cx="4427621" cy="0"/>
          </a:xfrm>
          <a:prstGeom prst="line">
            <a:avLst/>
          </a:prstGeom>
          <a:ln w="127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027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B5A694D-1B85-F54C-9DAE-920A1830EDEC}"/>
              </a:ext>
            </a:extLst>
          </p:cNvPr>
          <p:cNvSpPr txBox="1"/>
          <p:nvPr/>
        </p:nvSpPr>
        <p:spPr>
          <a:xfrm>
            <a:off x="605642" y="1327234"/>
            <a:ext cx="4286992" cy="584775"/>
          </a:xfrm>
          <a:prstGeom prst="rect">
            <a:avLst/>
          </a:prstGeom>
          <a:noFill/>
        </p:spPr>
        <p:txBody>
          <a:bodyPr wrap="square" rtlCol="0">
            <a:spAutoFit/>
          </a:bodyPr>
          <a:lstStyle/>
          <a:p>
            <a:r>
              <a:rPr lang="en-GB" sz="3200" b="1" dirty="0">
                <a:solidFill>
                  <a:srgbClr val="00966D"/>
                </a:solidFill>
                <a:latin typeface="Arial" panose="020B0604020202020204" pitchFamily="34" charset="0"/>
                <a:cs typeface="Arial" panose="020B0604020202020204" pitchFamily="34" charset="0"/>
              </a:rPr>
              <a:t>June 1922</a:t>
            </a:r>
          </a:p>
        </p:txBody>
      </p:sp>
      <p:sp>
        <p:nvSpPr>
          <p:cNvPr id="6" name="TextBox 5">
            <a:extLst>
              <a:ext uri="{FF2B5EF4-FFF2-40B4-BE49-F238E27FC236}">
                <a16:creationId xmlns:a16="http://schemas.microsoft.com/office/drawing/2014/main" id="{66F41EA3-E08C-F64F-858D-42A6E8739821}"/>
              </a:ext>
            </a:extLst>
          </p:cNvPr>
          <p:cNvSpPr txBox="1"/>
          <p:nvPr/>
        </p:nvSpPr>
        <p:spPr>
          <a:xfrm>
            <a:off x="594000" y="2059200"/>
            <a:ext cx="7528265" cy="3293209"/>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At the end of June, the outbreak of open warfare in Dublin between pro-Treaty and anti-Treaty forces in the Irish Civil War eased the pressure on the Northern Ireland government.  </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Cross-border attacks stopped suddenly, and many northern IRA men moved south to join in the fighting. Collins’s government, engaged in a struggle for control of its own territory, lost much of its interest in the north.</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Also, Robert Lynch argues that by June 1922 the Catholic population in Belfast had had enough of IRA actions. These actions always provoked brutal revenge attacks against Catholic civilians, rather than against the IRA members themselves. Even Seamus Woods, the IRA leader, recognised that ‘</a:t>
            </a:r>
            <a:r>
              <a:rPr lang="en-GB" sz="1600" i="1" dirty="0">
                <a:latin typeface="Arial" panose="020B0604020202020204" pitchFamily="34" charset="0"/>
                <a:cs typeface="Arial" panose="020B0604020202020204" pitchFamily="34" charset="0"/>
              </a:rPr>
              <a:t>it was the Catholic minority in Belfast which turned against the IRA and sealed its collapse</a:t>
            </a:r>
            <a:r>
              <a:rPr lang="en-GB" sz="1600" dirty="0">
                <a:latin typeface="Arial" panose="020B0604020202020204" pitchFamily="34" charset="0"/>
                <a:cs typeface="Arial" panose="020B0604020202020204" pitchFamily="34" charset="0"/>
              </a:rPr>
              <a:t>.’ </a:t>
            </a:r>
          </a:p>
        </p:txBody>
      </p:sp>
      <p:sp>
        <p:nvSpPr>
          <p:cNvPr id="8" name="Rectangle 7">
            <a:extLst>
              <a:ext uri="{FF2B5EF4-FFF2-40B4-BE49-F238E27FC236}">
                <a16:creationId xmlns:a16="http://schemas.microsoft.com/office/drawing/2014/main" id="{2A326A3D-0A95-0242-B71E-FFAEDE507A19}"/>
              </a:ext>
            </a:extLst>
          </p:cNvPr>
          <p:cNvSpPr/>
          <p:nvPr/>
        </p:nvSpPr>
        <p:spPr>
          <a:xfrm>
            <a:off x="8288287" y="3982372"/>
            <a:ext cx="3426998" cy="3557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56A18EA0-270C-9542-B009-BD4DD796235C}"/>
              </a:ext>
            </a:extLst>
          </p:cNvPr>
          <p:cNvPicPr>
            <a:picLocks noChangeAspect="1"/>
          </p:cNvPicPr>
          <p:nvPr/>
        </p:nvPicPr>
        <p:blipFill>
          <a:blip r:embed="rId2"/>
          <a:stretch>
            <a:fillRect/>
          </a:stretch>
        </p:blipFill>
        <p:spPr>
          <a:xfrm>
            <a:off x="8288286" y="2157999"/>
            <a:ext cx="3426999" cy="1824373"/>
          </a:xfrm>
          <a:prstGeom prst="rect">
            <a:avLst/>
          </a:prstGeom>
        </p:spPr>
      </p:pic>
      <p:sp>
        <p:nvSpPr>
          <p:cNvPr id="12" name="TextBox 11">
            <a:extLst>
              <a:ext uri="{FF2B5EF4-FFF2-40B4-BE49-F238E27FC236}">
                <a16:creationId xmlns:a16="http://schemas.microsoft.com/office/drawing/2014/main" id="{1CF18530-056C-4349-A852-A44DBC8618F1}"/>
              </a:ext>
            </a:extLst>
          </p:cNvPr>
          <p:cNvSpPr txBox="1"/>
          <p:nvPr/>
        </p:nvSpPr>
        <p:spPr>
          <a:xfrm>
            <a:off x="9257057" y="4029571"/>
            <a:ext cx="2458227" cy="246221"/>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Four Courts in Dublin burning </a:t>
            </a:r>
          </a:p>
        </p:txBody>
      </p:sp>
      <p:sp>
        <p:nvSpPr>
          <p:cNvPr id="13" name="Rounded Rectangle 12">
            <a:extLst>
              <a:ext uri="{FF2B5EF4-FFF2-40B4-BE49-F238E27FC236}">
                <a16:creationId xmlns:a16="http://schemas.microsoft.com/office/drawing/2014/main" id="{EAA47859-1612-0B49-9DC2-6B90E01EC089}"/>
              </a:ext>
            </a:extLst>
          </p:cNvPr>
          <p:cNvSpPr/>
          <p:nvPr/>
        </p:nvSpPr>
        <p:spPr>
          <a:xfrm>
            <a:off x="731560" y="5600744"/>
            <a:ext cx="7556726" cy="813696"/>
          </a:xfrm>
          <a:prstGeom prst="roundRect">
            <a:avLst/>
          </a:prstGeom>
          <a:noFill/>
          <a:ln w="38100">
            <a:solidFill>
              <a:srgbClr val="00966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14EF7D22-45DA-704C-9F7C-28C43B1BBB63}"/>
              </a:ext>
            </a:extLst>
          </p:cNvPr>
          <p:cNvSpPr txBox="1"/>
          <p:nvPr/>
        </p:nvSpPr>
        <p:spPr>
          <a:xfrm>
            <a:off x="861235" y="5678681"/>
            <a:ext cx="6934891"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Do you think Seamus Woods might have blamed Roger </a:t>
            </a:r>
            <a:r>
              <a:rPr lang="en-GB" dirty="0" err="1">
                <a:latin typeface="Arial" panose="020B0604020202020204" pitchFamily="34" charset="0"/>
                <a:cs typeface="Arial" panose="020B0604020202020204" pitchFamily="34" charset="0"/>
              </a:rPr>
              <a:t>McCorley</a:t>
            </a:r>
            <a:r>
              <a:rPr lang="en-GB" dirty="0">
                <a:latin typeface="Arial" panose="020B0604020202020204" pitchFamily="34" charset="0"/>
                <a:cs typeface="Arial" panose="020B0604020202020204" pitchFamily="34" charset="0"/>
              </a:rPr>
              <a:t> for this? Why? </a:t>
            </a:r>
            <a:endParaRPr lang="en-US"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3A11ACD6-52BD-AD45-9791-AA64FDA8A090}"/>
              </a:ext>
            </a:extLst>
          </p:cNvPr>
          <p:cNvPicPr>
            <a:picLocks noChangeAspect="1"/>
          </p:cNvPicPr>
          <p:nvPr/>
        </p:nvPicPr>
        <p:blipFill>
          <a:blip r:embed="rId3"/>
          <a:stretch>
            <a:fillRect/>
          </a:stretch>
        </p:blipFill>
        <p:spPr>
          <a:xfrm>
            <a:off x="7796126" y="5185912"/>
            <a:ext cx="1149234" cy="1062500"/>
          </a:xfrm>
          <a:prstGeom prst="rect">
            <a:avLst/>
          </a:prstGeom>
        </p:spPr>
      </p:pic>
    </p:spTree>
    <p:extLst>
      <p:ext uri="{BB962C8B-B14F-4D97-AF65-F5344CB8AC3E}">
        <p14:creationId xmlns:p14="http://schemas.microsoft.com/office/powerpoint/2010/main" val="3029260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79D289-814E-A044-AC25-AB312D8C2919}"/>
              </a:ext>
            </a:extLst>
          </p:cNvPr>
          <p:cNvSpPr txBox="1"/>
          <p:nvPr/>
        </p:nvSpPr>
        <p:spPr>
          <a:xfrm>
            <a:off x="605642" y="1327234"/>
            <a:ext cx="4286992" cy="584775"/>
          </a:xfrm>
          <a:prstGeom prst="rect">
            <a:avLst/>
          </a:prstGeom>
          <a:noFill/>
        </p:spPr>
        <p:txBody>
          <a:bodyPr wrap="square" rtlCol="0">
            <a:spAutoFit/>
          </a:bodyPr>
          <a:lstStyle/>
          <a:p>
            <a:r>
              <a:rPr lang="en-GB" sz="3200" b="1" dirty="0">
                <a:solidFill>
                  <a:srgbClr val="00966D"/>
                </a:solidFill>
                <a:latin typeface="Arial" panose="020B0604020202020204" pitchFamily="34" charset="0"/>
                <a:cs typeface="Arial" panose="020B0604020202020204" pitchFamily="34" charset="0"/>
              </a:rPr>
              <a:t>August 1922</a:t>
            </a:r>
          </a:p>
        </p:txBody>
      </p:sp>
      <p:sp>
        <p:nvSpPr>
          <p:cNvPr id="2" name="Rectangle 1">
            <a:extLst>
              <a:ext uri="{FF2B5EF4-FFF2-40B4-BE49-F238E27FC236}">
                <a16:creationId xmlns:a16="http://schemas.microsoft.com/office/drawing/2014/main" id="{812C8BA9-5FA0-BA48-BF75-D49B143C9935}"/>
              </a:ext>
            </a:extLst>
          </p:cNvPr>
          <p:cNvSpPr/>
          <p:nvPr/>
        </p:nvSpPr>
        <p:spPr>
          <a:xfrm>
            <a:off x="594000" y="2059200"/>
            <a:ext cx="8105554" cy="2862322"/>
          </a:xfrm>
          <a:prstGeom prst="rect">
            <a:avLst/>
          </a:prstGeom>
        </p:spPr>
        <p:txBody>
          <a:bodyPr wrap="square">
            <a:spAutoFit/>
          </a:bodyPr>
          <a:lstStyle/>
          <a:p>
            <a:r>
              <a:rPr lang="en-GB" dirty="0">
                <a:latin typeface="Arial" panose="020B0604020202020204" pitchFamily="34" charset="0"/>
                <a:cs typeface="Arial" panose="020B0604020202020204" pitchFamily="34" charset="0"/>
              </a:rPr>
              <a:t>Michael Collins’s death in an anti-Treaty IRA ambush in Cork in August meant that the southern leader who had taken the most interest in Ulster Catholics, and who had done the most to try to help end partition, was gone: ‘</a:t>
            </a:r>
            <a:r>
              <a:rPr lang="en-GB" i="1" dirty="0">
                <a:latin typeface="Arial" panose="020B0604020202020204" pitchFamily="34" charset="0"/>
                <a:cs typeface="Arial" panose="020B0604020202020204" pitchFamily="34" charset="0"/>
              </a:rPr>
              <a:t>His death was another stroke of good luck for the Ulster unionists</a:t>
            </a:r>
            <a:r>
              <a:rPr lang="en-GB" dirty="0">
                <a:latin typeface="Arial" panose="020B0604020202020204" pitchFamily="34" charset="0"/>
                <a:cs typeface="Arial" panose="020B0604020202020204" pitchFamily="34" charset="0"/>
              </a:rPr>
              <a:t>’ (Laffan). The Civil War in the south did not end until nearly a year later, in May 1923, by which time the north had experienced almost a year of comparative peace.</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Although Belfast still experienced occasional outrages, the worst of the ‘unholy war’ in the city was over, at least for fifty years or so. There were no sectarian murders in Belfast between 1923 and 1933.</a:t>
            </a:r>
          </a:p>
        </p:txBody>
      </p:sp>
      <p:sp>
        <p:nvSpPr>
          <p:cNvPr id="8" name="Rectangle 7">
            <a:extLst>
              <a:ext uri="{FF2B5EF4-FFF2-40B4-BE49-F238E27FC236}">
                <a16:creationId xmlns:a16="http://schemas.microsoft.com/office/drawing/2014/main" id="{20C43F3E-1F5F-5042-A527-1A51EDDA16B9}"/>
              </a:ext>
            </a:extLst>
          </p:cNvPr>
          <p:cNvSpPr/>
          <p:nvPr/>
        </p:nvSpPr>
        <p:spPr>
          <a:xfrm>
            <a:off x="9291646" y="5305645"/>
            <a:ext cx="2082376" cy="4538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072DD588-6D9B-E44F-BC65-61DA01216B52}"/>
              </a:ext>
            </a:extLst>
          </p:cNvPr>
          <p:cNvPicPr>
            <a:picLocks noChangeAspect="1"/>
          </p:cNvPicPr>
          <p:nvPr/>
        </p:nvPicPr>
        <p:blipFill>
          <a:blip r:embed="rId2"/>
          <a:stretch>
            <a:fillRect/>
          </a:stretch>
        </p:blipFill>
        <p:spPr>
          <a:xfrm>
            <a:off x="9291646" y="2163652"/>
            <a:ext cx="2082376" cy="3141993"/>
          </a:xfrm>
          <a:prstGeom prst="rect">
            <a:avLst/>
          </a:prstGeom>
        </p:spPr>
      </p:pic>
      <p:sp>
        <p:nvSpPr>
          <p:cNvPr id="11" name="TextBox 10">
            <a:extLst>
              <a:ext uri="{FF2B5EF4-FFF2-40B4-BE49-F238E27FC236}">
                <a16:creationId xmlns:a16="http://schemas.microsoft.com/office/drawing/2014/main" id="{1D7AF664-78D9-1642-9F37-29C2386573FD}"/>
              </a:ext>
            </a:extLst>
          </p:cNvPr>
          <p:cNvSpPr txBox="1"/>
          <p:nvPr/>
        </p:nvSpPr>
        <p:spPr>
          <a:xfrm>
            <a:off x="9880019" y="5326911"/>
            <a:ext cx="1494003" cy="400110"/>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Collins assassinated (Evening Standard) </a:t>
            </a:r>
          </a:p>
        </p:txBody>
      </p:sp>
    </p:spTree>
    <p:extLst>
      <p:ext uri="{BB962C8B-B14F-4D97-AF65-F5344CB8AC3E}">
        <p14:creationId xmlns:p14="http://schemas.microsoft.com/office/powerpoint/2010/main" val="639216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80BE56-284E-8D48-A0E3-BBC7E48A94BF}"/>
              </a:ext>
            </a:extLst>
          </p:cNvPr>
          <p:cNvSpPr txBox="1"/>
          <p:nvPr/>
        </p:nvSpPr>
        <p:spPr>
          <a:xfrm>
            <a:off x="605642" y="1327234"/>
            <a:ext cx="4286992" cy="584775"/>
          </a:xfrm>
          <a:prstGeom prst="rect">
            <a:avLst/>
          </a:prstGeom>
          <a:noFill/>
        </p:spPr>
        <p:txBody>
          <a:bodyPr wrap="square" rtlCol="0">
            <a:spAutoFit/>
          </a:bodyPr>
          <a:lstStyle/>
          <a:p>
            <a:r>
              <a:rPr lang="en-GB" sz="3200" b="1" dirty="0">
                <a:solidFill>
                  <a:srgbClr val="00966D"/>
                </a:solidFill>
                <a:latin typeface="Arial" panose="020B0604020202020204" pitchFamily="34" charset="0"/>
                <a:cs typeface="Arial" panose="020B0604020202020204" pitchFamily="34" charset="0"/>
              </a:rPr>
              <a:t>December 1922</a:t>
            </a:r>
          </a:p>
        </p:txBody>
      </p:sp>
      <p:sp>
        <p:nvSpPr>
          <p:cNvPr id="4" name="TextBox 3">
            <a:extLst>
              <a:ext uri="{FF2B5EF4-FFF2-40B4-BE49-F238E27FC236}">
                <a16:creationId xmlns:a16="http://schemas.microsoft.com/office/drawing/2014/main" id="{BC24B1CF-6093-A241-925A-A8DC94BF1485}"/>
              </a:ext>
            </a:extLst>
          </p:cNvPr>
          <p:cNvSpPr txBox="1"/>
          <p:nvPr/>
        </p:nvSpPr>
        <p:spPr>
          <a:xfrm>
            <a:off x="594000" y="2059200"/>
            <a:ext cx="10441746" cy="1754326"/>
          </a:xfrm>
          <a:prstGeom prst="rect">
            <a:avLst/>
          </a:prstGeom>
          <a:noFill/>
        </p:spPr>
        <p:txBody>
          <a:bodyPr wrap="square" rtlCol="0">
            <a:spAutoFit/>
          </a:bodyPr>
          <a:lstStyle/>
          <a:p>
            <a:pPr>
              <a:spcBef>
                <a:spcPts val="1200"/>
              </a:spcBef>
              <a:spcAft>
                <a:spcPts val="600"/>
              </a:spcAft>
            </a:pPr>
            <a:r>
              <a:rPr lang="en-GB" dirty="0">
                <a:latin typeface="Arial" panose="020B0604020202020204" pitchFamily="34" charset="0"/>
                <a:cs typeface="Arial" panose="020B0604020202020204" pitchFamily="34" charset="0"/>
              </a:rPr>
              <a:t>Under the terms of the Anglo-Irish Treaty of 6 December 1921, the Irish Free State was to be established exactly one year later, and Northern Ireland was to have a month (known as the ‘Ulster Month’) to opt out. Sir James Craig, the Prime Minister, travelled to London on 7 December 1922 with the formal opt-out. On 13 December, he announced to the Northern Ireland House of Commons that King George V had approved it. This marked the handing over of many powers from Westminster to the government of Northern Ireland, though the UK government retained overall authority.</a:t>
            </a:r>
          </a:p>
        </p:txBody>
      </p:sp>
      <p:sp>
        <p:nvSpPr>
          <p:cNvPr id="5" name="Rounded Rectangle 4">
            <a:extLst>
              <a:ext uri="{FF2B5EF4-FFF2-40B4-BE49-F238E27FC236}">
                <a16:creationId xmlns:a16="http://schemas.microsoft.com/office/drawing/2014/main" id="{B1C5CCD7-6227-9F49-A661-98C63900BAD0}"/>
              </a:ext>
            </a:extLst>
          </p:cNvPr>
          <p:cNvSpPr/>
          <p:nvPr/>
        </p:nvSpPr>
        <p:spPr>
          <a:xfrm>
            <a:off x="706501" y="4483583"/>
            <a:ext cx="8363071" cy="614432"/>
          </a:xfrm>
          <a:prstGeom prst="roundRect">
            <a:avLst/>
          </a:prstGeom>
          <a:noFill/>
          <a:ln w="38100">
            <a:solidFill>
              <a:srgbClr val="00966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6491BEC9-5E0D-2F4E-A4D5-64541FDB48E6}"/>
              </a:ext>
            </a:extLst>
          </p:cNvPr>
          <p:cNvSpPr txBox="1"/>
          <p:nvPr/>
        </p:nvSpPr>
        <p:spPr>
          <a:xfrm>
            <a:off x="847819" y="4596268"/>
            <a:ext cx="7636961"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Do you think that Sir James Craig and his government could now relax?    </a:t>
            </a:r>
          </a:p>
        </p:txBody>
      </p:sp>
      <p:pic>
        <p:nvPicPr>
          <p:cNvPr id="9" name="Picture 8">
            <a:extLst>
              <a:ext uri="{FF2B5EF4-FFF2-40B4-BE49-F238E27FC236}">
                <a16:creationId xmlns:a16="http://schemas.microsoft.com/office/drawing/2014/main" id="{26CD6D8C-7C3B-DF49-AEBF-B88994A0164C}"/>
              </a:ext>
            </a:extLst>
          </p:cNvPr>
          <p:cNvPicPr>
            <a:picLocks noChangeAspect="1"/>
          </p:cNvPicPr>
          <p:nvPr/>
        </p:nvPicPr>
        <p:blipFill>
          <a:blip r:embed="rId2"/>
          <a:stretch>
            <a:fillRect/>
          </a:stretch>
        </p:blipFill>
        <p:spPr>
          <a:xfrm>
            <a:off x="8484780" y="3952333"/>
            <a:ext cx="1149234" cy="1062500"/>
          </a:xfrm>
          <a:prstGeom prst="rect">
            <a:avLst/>
          </a:prstGeom>
        </p:spPr>
      </p:pic>
    </p:spTree>
    <p:extLst>
      <p:ext uri="{BB962C8B-B14F-4D97-AF65-F5344CB8AC3E}">
        <p14:creationId xmlns:p14="http://schemas.microsoft.com/office/powerpoint/2010/main" val="1053358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80BE56-284E-8D48-A0E3-BBC7E48A94BF}"/>
              </a:ext>
            </a:extLst>
          </p:cNvPr>
          <p:cNvSpPr txBox="1"/>
          <p:nvPr/>
        </p:nvSpPr>
        <p:spPr>
          <a:xfrm>
            <a:off x="605642" y="1327234"/>
            <a:ext cx="4286992" cy="584775"/>
          </a:xfrm>
          <a:prstGeom prst="rect">
            <a:avLst/>
          </a:prstGeom>
          <a:noFill/>
        </p:spPr>
        <p:txBody>
          <a:bodyPr wrap="square" rtlCol="0">
            <a:spAutoFit/>
          </a:bodyPr>
          <a:lstStyle/>
          <a:p>
            <a:r>
              <a:rPr lang="en-GB" sz="3200" b="1" dirty="0">
                <a:solidFill>
                  <a:srgbClr val="00966D"/>
                </a:solidFill>
                <a:latin typeface="Arial" panose="020B0604020202020204" pitchFamily="34" charset="0"/>
                <a:cs typeface="Arial" panose="020B0604020202020204" pitchFamily="34" charset="0"/>
              </a:rPr>
              <a:t>Credits</a:t>
            </a:r>
          </a:p>
        </p:txBody>
      </p:sp>
      <p:sp>
        <p:nvSpPr>
          <p:cNvPr id="7" name="TextBox 6">
            <a:extLst>
              <a:ext uri="{FF2B5EF4-FFF2-40B4-BE49-F238E27FC236}">
                <a16:creationId xmlns:a16="http://schemas.microsoft.com/office/drawing/2014/main" id="{9325924B-DE88-BE4F-B649-325E90416B6A}"/>
              </a:ext>
            </a:extLst>
          </p:cNvPr>
          <p:cNvSpPr txBox="1"/>
          <p:nvPr/>
        </p:nvSpPr>
        <p:spPr>
          <a:xfrm>
            <a:off x="605641" y="2119964"/>
            <a:ext cx="9690537" cy="2862322"/>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Slide 4 and 5:</a:t>
            </a:r>
          </a:p>
          <a:p>
            <a:r>
              <a:rPr lang="en-GB" sz="1200" dirty="0">
                <a:latin typeface="Arial" panose="020B0604020202020204" pitchFamily="34" charset="0"/>
                <a:cs typeface="Arial" panose="020B0604020202020204" pitchFamily="34" charset="0"/>
              </a:rPr>
              <a:t>The McMahon murdered family </a:t>
            </a:r>
          </a:p>
          <a:p>
            <a:r>
              <a:rPr lang="en-GB" sz="1200" dirty="0">
                <a:latin typeface="Arial" panose="020B0604020202020204" pitchFamily="34" charset="0"/>
                <a:cs typeface="Arial" panose="020B0604020202020204" pitchFamily="34" charset="0"/>
              </a:rPr>
              <a:t>from Slugger O’Toole (unknown copyright)</a:t>
            </a:r>
          </a:p>
          <a:p>
            <a:endParaRPr lang="en-GB" sz="1200" i="1"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Slide 6:</a:t>
            </a:r>
          </a:p>
          <a:p>
            <a:r>
              <a:rPr lang="en-GB" sz="1200" dirty="0">
                <a:latin typeface="Arial" panose="020B0604020202020204" pitchFamily="34" charset="0"/>
                <a:cs typeface="Arial" panose="020B0604020202020204" pitchFamily="34" charset="0"/>
              </a:rPr>
              <a:t>Belfast trams in 1920s in Royal Avenue </a:t>
            </a:r>
            <a:r>
              <a:rPr lang="en-GB" sz="1200" i="1" dirty="0">
                <a:latin typeface="Arial" panose="020B0604020202020204" pitchFamily="34" charset="0"/>
                <a:cs typeface="Arial" panose="020B0604020202020204" pitchFamily="34" charset="0"/>
              </a:rPr>
              <a:t>© KGPA Ltd/</a:t>
            </a:r>
            <a:r>
              <a:rPr lang="en-GB" sz="1200" i="1" dirty="0" err="1">
                <a:latin typeface="Arial" panose="020B0604020202020204" pitchFamily="34" charset="0"/>
                <a:cs typeface="Arial" panose="020B0604020202020204" pitchFamily="34" charset="0"/>
              </a:rPr>
              <a:t>Alamy</a:t>
            </a:r>
            <a:r>
              <a:rPr lang="en-GB" sz="1200" i="1" dirty="0">
                <a:latin typeface="Arial" panose="020B0604020202020204" pitchFamily="34" charset="0"/>
                <a:cs typeface="Arial" panose="020B0604020202020204" pitchFamily="34" charset="0"/>
              </a:rPr>
              <a:t> Stock Photo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Slide 8:</a:t>
            </a:r>
          </a:p>
          <a:p>
            <a:r>
              <a:rPr lang="en-GB" sz="1200" dirty="0">
                <a:latin typeface="Arial" panose="020B0604020202020204" pitchFamily="34" charset="0"/>
                <a:cs typeface="Arial" panose="020B0604020202020204" pitchFamily="34" charset="0"/>
              </a:rPr>
              <a:t>Special and two firemen in a destroyed building </a:t>
            </a:r>
            <a:r>
              <a:rPr lang="en-GB" sz="1200" i="1" dirty="0">
                <a:latin typeface="Arial" panose="020B0604020202020204" pitchFamily="34" charset="0"/>
                <a:cs typeface="Arial" panose="020B0604020202020204" pitchFamily="34" charset="0"/>
              </a:rPr>
              <a:t>© Belfast Telegraph</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Slide 10:</a:t>
            </a:r>
          </a:p>
          <a:p>
            <a:r>
              <a:rPr lang="en-GB" sz="1200" dirty="0">
                <a:latin typeface="Arial" panose="020B0604020202020204" pitchFamily="34" charset="0"/>
                <a:cs typeface="Arial" panose="020B0604020202020204" pitchFamily="34" charset="0"/>
              </a:rPr>
              <a:t>Four Courts in Dublin burning </a:t>
            </a:r>
            <a:r>
              <a:rPr lang="en-GB" sz="1200" i="1" dirty="0">
                <a:latin typeface="Arial" panose="020B0604020202020204" pitchFamily="34" charset="0"/>
                <a:cs typeface="Arial" panose="020B0604020202020204" pitchFamily="34" charset="0"/>
              </a:rPr>
              <a:t>© De Luan/</a:t>
            </a:r>
            <a:r>
              <a:rPr lang="en-GB" sz="1200" i="1" dirty="0" err="1">
                <a:latin typeface="Arial" panose="020B0604020202020204" pitchFamily="34" charset="0"/>
                <a:cs typeface="Arial" panose="020B0604020202020204" pitchFamily="34" charset="0"/>
              </a:rPr>
              <a:t>Alamy</a:t>
            </a:r>
            <a:r>
              <a:rPr lang="en-GB" sz="1200" i="1" dirty="0">
                <a:latin typeface="Arial" panose="020B0604020202020204" pitchFamily="34" charset="0"/>
                <a:cs typeface="Arial" panose="020B0604020202020204" pitchFamily="34" charset="0"/>
              </a:rPr>
              <a:t> Stock Photo</a:t>
            </a:r>
          </a:p>
          <a:p>
            <a:r>
              <a:rPr lang="en-GB" sz="1200" i="1" dirty="0">
                <a:latin typeface="Arial" panose="020B0604020202020204" pitchFamily="34" charset="0"/>
                <a:cs typeface="Arial" panose="020B0604020202020204" pitchFamily="34" charset="0"/>
              </a:rPr>
              <a:t> </a:t>
            </a:r>
          </a:p>
          <a:p>
            <a:r>
              <a:rPr lang="en-GB" sz="1200" dirty="0">
                <a:latin typeface="Arial" panose="020B0604020202020204" pitchFamily="34" charset="0"/>
                <a:cs typeface="Arial" panose="020B0604020202020204" pitchFamily="34" charset="0"/>
              </a:rPr>
              <a:t>Slide 11:</a:t>
            </a:r>
          </a:p>
          <a:p>
            <a:r>
              <a:rPr lang="en-GB" sz="1200" dirty="0">
                <a:latin typeface="Arial" panose="020B0604020202020204" pitchFamily="34" charset="0"/>
                <a:cs typeface="Arial" panose="020B0604020202020204" pitchFamily="34" charset="0"/>
              </a:rPr>
              <a:t>Collins assassinated (Evening Standard) </a:t>
            </a:r>
            <a:r>
              <a:rPr lang="en-GB" sz="1200" i="1" dirty="0">
                <a:latin typeface="Arial" panose="020B0604020202020204" pitchFamily="34" charset="0"/>
                <a:cs typeface="Arial" panose="020B0604020202020204" pitchFamily="34" charset="0"/>
              </a:rPr>
              <a:t>© John Frost Newspapers/</a:t>
            </a:r>
            <a:r>
              <a:rPr lang="en-GB" sz="1200" i="1" dirty="0" err="1">
                <a:latin typeface="Arial" panose="020B0604020202020204" pitchFamily="34" charset="0"/>
                <a:cs typeface="Arial" panose="020B0604020202020204" pitchFamily="34" charset="0"/>
              </a:rPr>
              <a:t>Alamy</a:t>
            </a:r>
            <a:r>
              <a:rPr lang="en-GB" sz="1200" i="1" dirty="0">
                <a:latin typeface="Arial" panose="020B0604020202020204" pitchFamily="34" charset="0"/>
                <a:cs typeface="Arial" panose="020B0604020202020204" pitchFamily="34" charset="0"/>
              </a:rPr>
              <a:t> Stock Photo </a:t>
            </a:r>
          </a:p>
        </p:txBody>
      </p:sp>
    </p:spTree>
    <p:extLst>
      <p:ext uri="{BB962C8B-B14F-4D97-AF65-F5344CB8AC3E}">
        <p14:creationId xmlns:p14="http://schemas.microsoft.com/office/powerpoint/2010/main" val="2757564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389679E-4D65-E143-B69F-1195ED758700}"/>
              </a:ext>
            </a:extLst>
          </p:cNvPr>
          <p:cNvSpPr txBox="1"/>
          <p:nvPr/>
        </p:nvSpPr>
        <p:spPr>
          <a:xfrm>
            <a:off x="605642" y="1327234"/>
            <a:ext cx="4286992" cy="584775"/>
          </a:xfrm>
          <a:prstGeom prst="rect">
            <a:avLst/>
          </a:prstGeom>
          <a:noFill/>
        </p:spPr>
        <p:txBody>
          <a:bodyPr wrap="square" rtlCol="0">
            <a:spAutoFit/>
          </a:bodyPr>
          <a:lstStyle/>
          <a:p>
            <a:r>
              <a:rPr lang="en-GB" sz="3200" b="1" dirty="0">
                <a:solidFill>
                  <a:srgbClr val="00966D"/>
                </a:solidFill>
                <a:latin typeface="Arial" panose="020B0604020202020204" pitchFamily="34" charset="0"/>
                <a:cs typeface="Arial" panose="020B0604020202020204" pitchFamily="34" charset="0"/>
              </a:rPr>
              <a:t>January 1922</a:t>
            </a:r>
          </a:p>
        </p:txBody>
      </p:sp>
      <p:sp>
        <p:nvSpPr>
          <p:cNvPr id="6" name="TextBox 5">
            <a:extLst>
              <a:ext uri="{FF2B5EF4-FFF2-40B4-BE49-F238E27FC236}">
                <a16:creationId xmlns:a16="http://schemas.microsoft.com/office/drawing/2014/main" id="{27D6097C-AC77-6949-80C5-2C22B1200AFB}"/>
              </a:ext>
            </a:extLst>
          </p:cNvPr>
          <p:cNvSpPr txBox="1"/>
          <p:nvPr/>
        </p:nvSpPr>
        <p:spPr>
          <a:xfrm>
            <a:off x="594000" y="2060589"/>
            <a:ext cx="10203711" cy="1661993"/>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The first violence of the new year was sparked by the police arrest of 11 members of the Monaghan Gaelic football team in Dromore, county Tyrone, on 14 January. The team included some senior IRA men. </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Listen to what happened next.</a:t>
            </a:r>
            <a:endParaRPr lang="en-GB" b="1" dirty="0">
              <a:solidFill>
                <a:srgbClr val="1E9AC5"/>
              </a:solidFill>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1C10B29D-AE4E-DB43-8DDA-5A19B5A49F0D}"/>
              </a:ext>
            </a:extLst>
          </p:cNvPr>
          <p:cNvSpPr>
            <a:spLocks noGrp="1"/>
          </p:cNvSpPr>
          <p:nvPr>
            <p:ph idx="1"/>
          </p:nvPr>
        </p:nvSpPr>
        <p:spPr>
          <a:xfrm>
            <a:off x="1880198" y="3999581"/>
            <a:ext cx="7385413" cy="762626"/>
          </a:xfrm>
        </p:spPr>
        <p:txBody>
          <a:bodyPr>
            <a:normAutofit/>
          </a:bodyPr>
          <a:lstStyle/>
          <a:p>
            <a:pPr marL="0" indent="0">
              <a:lnSpc>
                <a:spcPct val="100000"/>
              </a:lnSpc>
              <a:buNone/>
            </a:pPr>
            <a:r>
              <a:rPr lang="en-GB" sz="1800" dirty="0">
                <a:latin typeface="Arial" panose="020B0604020202020204" pitchFamily="34" charset="0"/>
                <a:cs typeface="Arial" panose="020B0604020202020204" pitchFamily="34" charset="0"/>
              </a:rPr>
              <a:t>Why do you think James Craig might have had some doubts about meeting Michael Collins in person? </a:t>
            </a:r>
            <a:endParaRPr lang="en-US" sz="1800" dirty="0">
              <a:latin typeface="Arial" panose="020B0604020202020204" pitchFamily="34" charset="0"/>
              <a:cs typeface="Arial" panose="020B0604020202020204" pitchFamily="34" charset="0"/>
            </a:endParaRPr>
          </a:p>
        </p:txBody>
      </p:sp>
      <p:sp>
        <p:nvSpPr>
          <p:cNvPr id="14" name="Rounded Rectangle 13">
            <a:extLst>
              <a:ext uri="{FF2B5EF4-FFF2-40B4-BE49-F238E27FC236}">
                <a16:creationId xmlns:a16="http://schemas.microsoft.com/office/drawing/2014/main" id="{34A245D9-EED0-5546-8203-D3D09054F28C}"/>
              </a:ext>
            </a:extLst>
          </p:cNvPr>
          <p:cNvSpPr/>
          <p:nvPr/>
        </p:nvSpPr>
        <p:spPr>
          <a:xfrm>
            <a:off x="1572641" y="3885455"/>
            <a:ext cx="7929168" cy="875388"/>
          </a:xfrm>
          <a:prstGeom prst="roundRect">
            <a:avLst/>
          </a:prstGeom>
          <a:noFill/>
          <a:ln w="38100">
            <a:solidFill>
              <a:srgbClr val="00966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a:extLst>
              <a:ext uri="{FF2B5EF4-FFF2-40B4-BE49-F238E27FC236}">
                <a16:creationId xmlns:a16="http://schemas.microsoft.com/office/drawing/2014/main" id="{B5A363A2-2677-1349-96D3-CDE6B92967B2}"/>
              </a:ext>
            </a:extLst>
          </p:cNvPr>
          <p:cNvPicPr>
            <a:picLocks noChangeAspect="1"/>
          </p:cNvPicPr>
          <p:nvPr/>
        </p:nvPicPr>
        <p:blipFill>
          <a:blip r:embed="rId4"/>
          <a:stretch>
            <a:fillRect/>
          </a:stretch>
        </p:blipFill>
        <p:spPr>
          <a:xfrm>
            <a:off x="8998551" y="3468331"/>
            <a:ext cx="1149234" cy="1062500"/>
          </a:xfrm>
          <a:prstGeom prst="rect">
            <a:avLst/>
          </a:prstGeom>
        </p:spPr>
      </p:pic>
      <p:pic>
        <p:nvPicPr>
          <p:cNvPr id="2" name="January 1922">
            <a:hlinkClick r:id="" action="ppaction://media"/>
            <a:extLst>
              <a:ext uri="{FF2B5EF4-FFF2-40B4-BE49-F238E27FC236}">
                <a16:creationId xmlns:a16="http://schemas.microsoft.com/office/drawing/2014/main" id="{668E053C-F21B-E448-8E39-1BB6E4A51E5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a:stretch/>
        </p:blipFill>
        <p:spPr>
          <a:xfrm>
            <a:off x="626424" y="3212679"/>
            <a:ext cx="812800" cy="568960"/>
          </a:xfrm>
          <a:prstGeom prst="rect">
            <a:avLst/>
          </a:prstGeom>
        </p:spPr>
      </p:pic>
    </p:spTree>
    <p:extLst>
      <p:ext uri="{BB962C8B-B14F-4D97-AF65-F5344CB8AC3E}">
        <p14:creationId xmlns:p14="http://schemas.microsoft.com/office/powerpoint/2010/main" val="236160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06125FA-E9D5-B84A-9BA4-E736AD62BD51}"/>
              </a:ext>
            </a:extLst>
          </p:cNvPr>
          <p:cNvSpPr txBox="1"/>
          <p:nvPr/>
        </p:nvSpPr>
        <p:spPr>
          <a:xfrm>
            <a:off x="594000" y="2059200"/>
            <a:ext cx="10569177" cy="276530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O’ Duffy put his proposal into action and sent IRA units across the border on 7</a:t>
            </a:r>
            <a:r>
              <a:rPr lang="en-GB" baseline="30000"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February. They met more resistance than expected, but still seized 43 unionists and brought them back across the border as hostages to stop the three executions in Derry. The British government had changed the three death sentences to imprisonment some hours earlier, but word had not reached the IRA men before they went into action. The IRA operation generated enormous panic among border unionists, many of whom went into hiding. The unionist hostages and Monaghan footballers were released after pressure from the British government on Craig and Collins. </a:t>
            </a:r>
          </a:p>
          <a:p>
            <a:pPr>
              <a:lnSpc>
                <a:spcPct val="130000"/>
              </a:lnSpc>
              <a:spcBef>
                <a:spcPts val="200"/>
              </a:spcBef>
            </a:pPr>
            <a:endParaRPr lang="en-GB" dirty="0">
              <a:latin typeface="Arial" panose="020B0604020202020204" pitchFamily="34" charset="0"/>
              <a:cs typeface="Arial" panose="020B0604020202020204" pitchFamily="34" charset="0"/>
            </a:endParaRPr>
          </a:p>
          <a:p>
            <a:pPr>
              <a:lnSpc>
                <a:spcPct val="130000"/>
              </a:lnSpc>
              <a:spcBef>
                <a:spcPts val="200"/>
              </a:spcBef>
            </a:pPr>
            <a:r>
              <a:rPr lang="en-GB" dirty="0">
                <a:latin typeface="Arial" panose="020B0604020202020204" pitchFamily="34" charset="0"/>
                <a:cs typeface="Arial" panose="020B0604020202020204" pitchFamily="34" charset="0"/>
              </a:rPr>
              <a:t>	Listen to what happened next.</a:t>
            </a:r>
            <a:endParaRPr lang="en-GB" b="1" dirty="0">
              <a:solidFill>
                <a:srgbClr val="1E9AC5"/>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790E5E2-A027-A54A-B693-E92A029A3A4E}"/>
              </a:ext>
            </a:extLst>
          </p:cNvPr>
          <p:cNvSpPr>
            <a:spLocks noGrp="1"/>
          </p:cNvSpPr>
          <p:nvPr>
            <p:ph idx="1"/>
          </p:nvPr>
        </p:nvSpPr>
        <p:spPr>
          <a:xfrm>
            <a:off x="1864078" y="5109720"/>
            <a:ext cx="6418685" cy="779630"/>
          </a:xfrm>
        </p:spPr>
        <p:txBody>
          <a:bodyPr>
            <a:normAutofit/>
          </a:bodyPr>
          <a:lstStyle/>
          <a:p>
            <a:pPr marL="0" indent="0">
              <a:lnSpc>
                <a:spcPct val="100000"/>
              </a:lnSpc>
              <a:spcBef>
                <a:spcPts val="0"/>
              </a:spcBef>
              <a:buNone/>
            </a:pPr>
            <a:r>
              <a:rPr lang="en-GB" sz="1800" dirty="0">
                <a:latin typeface="Arial" panose="020B0604020202020204" pitchFamily="34" charset="0"/>
                <a:cs typeface="Arial" panose="020B0604020202020204" pitchFamily="34" charset="0"/>
              </a:rPr>
              <a:t>Why do you think the loyalist extremists were getting </a:t>
            </a:r>
          </a:p>
          <a:p>
            <a:pPr marL="0" indent="0">
              <a:lnSpc>
                <a:spcPct val="100000"/>
              </a:lnSpc>
              <a:spcBef>
                <a:spcPts val="0"/>
              </a:spcBef>
              <a:buNone/>
            </a:pPr>
            <a:r>
              <a:rPr lang="en-GB" sz="1800" dirty="0">
                <a:latin typeface="Arial" panose="020B0604020202020204" pitchFamily="34" charset="0"/>
                <a:cs typeface="Arial" panose="020B0604020202020204" pitchFamily="34" charset="0"/>
              </a:rPr>
              <a:t>more desperate, according to Parkinson? </a:t>
            </a:r>
            <a:endParaRPr lang="en-US" sz="18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7B1ABF9-0C9D-E141-8ECD-EF5F1F1F546B}"/>
              </a:ext>
            </a:extLst>
          </p:cNvPr>
          <p:cNvSpPr txBox="1"/>
          <p:nvPr/>
        </p:nvSpPr>
        <p:spPr>
          <a:xfrm>
            <a:off x="605642" y="1327234"/>
            <a:ext cx="4286992" cy="584775"/>
          </a:xfrm>
          <a:prstGeom prst="rect">
            <a:avLst/>
          </a:prstGeom>
          <a:noFill/>
        </p:spPr>
        <p:txBody>
          <a:bodyPr wrap="square" rtlCol="0">
            <a:spAutoFit/>
          </a:bodyPr>
          <a:lstStyle/>
          <a:p>
            <a:r>
              <a:rPr lang="en-GB" sz="3200" b="1" dirty="0">
                <a:solidFill>
                  <a:srgbClr val="00966D"/>
                </a:solidFill>
                <a:latin typeface="Arial" panose="020B0604020202020204" pitchFamily="34" charset="0"/>
                <a:cs typeface="Arial" panose="020B0604020202020204" pitchFamily="34" charset="0"/>
              </a:rPr>
              <a:t>February 1922</a:t>
            </a:r>
          </a:p>
        </p:txBody>
      </p:sp>
      <p:sp>
        <p:nvSpPr>
          <p:cNvPr id="8" name="Rounded Rectangle 7">
            <a:extLst>
              <a:ext uri="{FF2B5EF4-FFF2-40B4-BE49-F238E27FC236}">
                <a16:creationId xmlns:a16="http://schemas.microsoft.com/office/drawing/2014/main" id="{217671E3-D1CD-BA46-B0BA-77FFDEF6E8D6}"/>
              </a:ext>
            </a:extLst>
          </p:cNvPr>
          <p:cNvSpPr/>
          <p:nvPr/>
        </p:nvSpPr>
        <p:spPr>
          <a:xfrm>
            <a:off x="1615045" y="4971700"/>
            <a:ext cx="6529496" cy="917649"/>
          </a:xfrm>
          <a:prstGeom prst="roundRect">
            <a:avLst/>
          </a:prstGeom>
          <a:noFill/>
          <a:ln w="38100">
            <a:solidFill>
              <a:srgbClr val="00966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a:extLst>
              <a:ext uri="{FF2B5EF4-FFF2-40B4-BE49-F238E27FC236}">
                <a16:creationId xmlns:a16="http://schemas.microsoft.com/office/drawing/2014/main" id="{2F604024-F447-354B-B968-F4117987098D}"/>
              </a:ext>
            </a:extLst>
          </p:cNvPr>
          <p:cNvPicPr>
            <a:picLocks noChangeAspect="1"/>
          </p:cNvPicPr>
          <p:nvPr/>
        </p:nvPicPr>
        <p:blipFill>
          <a:blip r:embed="rId4"/>
          <a:stretch>
            <a:fillRect/>
          </a:stretch>
        </p:blipFill>
        <p:spPr>
          <a:xfrm>
            <a:off x="7569924" y="4541412"/>
            <a:ext cx="1149234" cy="1062500"/>
          </a:xfrm>
          <a:prstGeom prst="rect">
            <a:avLst/>
          </a:prstGeom>
        </p:spPr>
      </p:pic>
      <p:pic>
        <p:nvPicPr>
          <p:cNvPr id="2" name="February 1922">
            <a:hlinkClick r:id="" action="ppaction://media"/>
            <a:extLst>
              <a:ext uri="{FF2B5EF4-FFF2-40B4-BE49-F238E27FC236}">
                <a16:creationId xmlns:a16="http://schemas.microsoft.com/office/drawing/2014/main" id="{102771BC-3055-4D45-924D-4566E6156D5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a:stretch/>
        </p:blipFill>
        <p:spPr>
          <a:xfrm>
            <a:off x="623637" y="4382817"/>
            <a:ext cx="812800" cy="568960"/>
          </a:xfrm>
          <a:prstGeom prst="rect">
            <a:avLst/>
          </a:prstGeom>
        </p:spPr>
      </p:pic>
    </p:spTree>
    <p:extLst>
      <p:ext uri="{BB962C8B-B14F-4D97-AF65-F5344CB8AC3E}">
        <p14:creationId xmlns:p14="http://schemas.microsoft.com/office/powerpoint/2010/main" val="346472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1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788C8FD-FBA5-5542-A23A-8F4D3A602314}"/>
              </a:ext>
            </a:extLst>
          </p:cNvPr>
          <p:cNvSpPr txBox="1"/>
          <p:nvPr/>
        </p:nvSpPr>
        <p:spPr>
          <a:xfrm>
            <a:off x="593666" y="2060589"/>
            <a:ext cx="7970471" cy="4355038"/>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In March, sixty-one people were killed in Belfast and there were further expulsions of Catholics from their houses, including in Argyle Street off the Shankill Road, close to the Falls. This is an account by Mrs Bunting, a Catholic mother from Argyle Street, quoted by historian </a:t>
            </a:r>
            <a:r>
              <a:rPr lang="en-GB" sz="1600" dirty="0" err="1">
                <a:latin typeface="Arial" panose="020B0604020202020204" pitchFamily="34" charset="0"/>
                <a:cs typeface="Arial" panose="020B0604020202020204" pitchFamily="34" charset="0"/>
              </a:rPr>
              <a:t>Diarmaid</a:t>
            </a:r>
            <a:r>
              <a:rPr lang="en-GB" sz="1600" dirty="0">
                <a:latin typeface="Arial" panose="020B0604020202020204" pitchFamily="34" charset="0"/>
                <a:cs typeface="Arial" panose="020B0604020202020204" pitchFamily="34" charset="0"/>
              </a:rPr>
              <a:t> </a:t>
            </a:r>
            <a:r>
              <a:rPr lang="en-GB" sz="1600" dirty="0" err="1">
                <a:latin typeface="Arial" panose="020B0604020202020204" pitchFamily="34" charset="0"/>
                <a:cs typeface="Arial" panose="020B0604020202020204" pitchFamily="34" charset="0"/>
              </a:rPr>
              <a:t>Ferriter</a:t>
            </a:r>
            <a:r>
              <a:rPr lang="en-GB" sz="1600" dirty="0">
                <a:latin typeface="Arial" panose="020B0604020202020204" pitchFamily="34" charset="0"/>
                <a:cs typeface="Arial" panose="020B0604020202020204" pitchFamily="34" charset="0"/>
              </a:rPr>
              <a:t>:</a:t>
            </a:r>
            <a:br>
              <a:rPr lang="en-GB" sz="1600" dirty="0">
                <a:latin typeface="Arial" panose="020B0604020202020204" pitchFamily="34" charset="0"/>
                <a:cs typeface="Arial" panose="020B0604020202020204" pitchFamily="34" charset="0"/>
              </a:rPr>
            </a:br>
            <a:br>
              <a:rPr lang="en-GB" sz="1600" dirty="0">
                <a:latin typeface="Arial" panose="020B0604020202020204" pitchFamily="34" charset="0"/>
                <a:cs typeface="Arial" panose="020B0604020202020204" pitchFamily="34" charset="0"/>
              </a:rPr>
            </a:br>
            <a:r>
              <a:rPr lang="en-GB" sz="1600" i="1" dirty="0">
                <a:latin typeface="Arial" panose="020B0604020202020204" pitchFamily="34" charset="0"/>
                <a:cs typeface="Arial" panose="020B0604020202020204" pitchFamily="34" charset="0"/>
              </a:rPr>
              <a:t>‘We heard the front door being attacked and then burst open. A leader of the mob, who was well dressed compared to the others, told us to get out, giving us a minute to do so.  He called us Sinn Féin b******s and to do as we were told or we would all be blown up.  He then joined the mob outside. This occurred about 5 am. There was only one other Catholic woman left in the street, the rest having been previously put out.’</a:t>
            </a:r>
            <a:br>
              <a:rPr lang="en-GB" sz="1600" i="1"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 </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On the night of 23</a:t>
            </a:r>
            <a:r>
              <a:rPr lang="en-GB" sz="1600" baseline="30000" dirty="0">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rPr>
              <a:t>March, an armed gang invaded the Antrim Road home of a well-known moderate nationalist, a supporter and friend of Joseph Devlin, Owen McMahon. He owned several bars across the city and served as a director of </a:t>
            </a:r>
            <a:r>
              <a:rPr lang="en-GB" sz="1600" dirty="0" err="1">
                <a:latin typeface="Arial" panose="020B0604020202020204" pitchFamily="34" charset="0"/>
                <a:cs typeface="Arial" panose="020B0604020202020204" pitchFamily="34" charset="0"/>
              </a:rPr>
              <a:t>Glentoran</a:t>
            </a:r>
            <a:r>
              <a:rPr lang="en-GB" sz="1600" dirty="0">
                <a:latin typeface="Arial" panose="020B0604020202020204" pitchFamily="34" charset="0"/>
                <a:cs typeface="Arial" panose="020B0604020202020204" pitchFamily="34" charset="0"/>
              </a:rPr>
              <a:t> football club. He was shot dead, along with four of his sons and an employee. </a:t>
            </a:r>
          </a:p>
          <a:p>
            <a:endParaRPr lang="en-GB" sz="1600" dirty="0">
              <a:latin typeface="Arial" panose="020B0604020202020204" pitchFamily="34" charset="0"/>
              <a:cs typeface="Arial" panose="020B0604020202020204" pitchFamily="34" charset="0"/>
            </a:endParaRPr>
          </a:p>
          <a:p>
            <a:pPr>
              <a:spcBef>
                <a:spcPts val="600"/>
              </a:spcBef>
            </a:pPr>
            <a:r>
              <a:rPr lang="en-GB" sz="1600" dirty="0">
                <a:latin typeface="Arial" panose="020B0604020202020204" pitchFamily="34" charset="0"/>
                <a:cs typeface="Arial" panose="020B0604020202020204" pitchFamily="34" charset="0"/>
              </a:rPr>
              <a:t>	Listen to what happened next.</a:t>
            </a:r>
          </a:p>
        </p:txBody>
      </p:sp>
      <p:sp>
        <p:nvSpPr>
          <p:cNvPr id="5" name="TextBox 4">
            <a:extLst>
              <a:ext uri="{FF2B5EF4-FFF2-40B4-BE49-F238E27FC236}">
                <a16:creationId xmlns:a16="http://schemas.microsoft.com/office/drawing/2014/main" id="{6F10F709-37A1-3F47-9C5F-8F0DFE28A822}"/>
              </a:ext>
            </a:extLst>
          </p:cNvPr>
          <p:cNvSpPr txBox="1"/>
          <p:nvPr/>
        </p:nvSpPr>
        <p:spPr>
          <a:xfrm>
            <a:off x="605642" y="1327234"/>
            <a:ext cx="4286992" cy="584775"/>
          </a:xfrm>
          <a:prstGeom prst="rect">
            <a:avLst/>
          </a:prstGeom>
          <a:noFill/>
        </p:spPr>
        <p:txBody>
          <a:bodyPr wrap="square" rtlCol="0">
            <a:spAutoFit/>
          </a:bodyPr>
          <a:lstStyle/>
          <a:p>
            <a:r>
              <a:rPr lang="en-GB" sz="3200" b="1" dirty="0">
                <a:solidFill>
                  <a:srgbClr val="00966D"/>
                </a:solidFill>
                <a:latin typeface="Arial" panose="020B0604020202020204" pitchFamily="34" charset="0"/>
                <a:cs typeface="Arial" panose="020B0604020202020204" pitchFamily="34" charset="0"/>
              </a:rPr>
              <a:t>March 1922</a:t>
            </a:r>
          </a:p>
        </p:txBody>
      </p:sp>
      <p:pic>
        <p:nvPicPr>
          <p:cNvPr id="3" name="Picture 2">
            <a:extLst>
              <a:ext uri="{FF2B5EF4-FFF2-40B4-BE49-F238E27FC236}">
                <a16:creationId xmlns:a16="http://schemas.microsoft.com/office/drawing/2014/main" id="{444B78D8-1BCE-CC4F-9E33-3E2A78A5D706}"/>
              </a:ext>
            </a:extLst>
          </p:cNvPr>
          <p:cNvPicPr>
            <a:picLocks noChangeAspect="1"/>
          </p:cNvPicPr>
          <p:nvPr/>
        </p:nvPicPr>
        <p:blipFill>
          <a:blip r:embed="rId4"/>
          <a:stretch>
            <a:fillRect/>
          </a:stretch>
        </p:blipFill>
        <p:spPr>
          <a:xfrm>
            <a:off x="8703622" y="2149798"/>
            <a:ext cx="3176144" cy="1786581"/>
          </a:xfrm>
          <a:prstGeom prst="rect">
            <a:avLst/>
          </a:prstGeom>
        </p:spPr>
      </p:pic>
      <p:sp>
        <p:nvSpPr>
          <p:cNvPr id="8" name="Rectangle 7">
            <a:extLst>
              <a:ext uri="{FF2B5EF4-FFF2-40B4-BE49-F238E27FC236}">
                <a16:creationId xmlns:a16="http://schemas.microsoft.com/office/drawing/2014/main" id="{E0E6038C-2FAC-274F-A179-5D3AB3910B8C}"/>
              </a:ext>
            </a:extLst>
          </p:cNvPr>
          <p:cNvSpPr/>
          <p:nvPr/>
        </p:nvSpPr>
        <p:spPr>
          <a:xfrm>
            <a:off x="8703622" y="3936379"/>
            <a:ext cx="3176144" cy="3902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E939F698-A4EB-2F4A-A0DB-C568F78AD645}"/>
              </a:ext>
            </a:extLst>
          </p:cNvPr>
          <p:cNvSpPr txBox="1"/>
          <p:nvPr/>
        </p:nvSpPr>
        <p:spPr>
          <a:xfrm>
            <a:off x="9421539" y="3991887"/>
            <a:ext cx="2458227" cy="246221"/>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The McMahon murdered family </a:t>
            </a:r>
          </a:p>
        </p:txBody>
      </p:sp>
      <p:pic>
        <p:nvPicPr>
          <p:cNvPr id="4" name="March 1922v2">
            <a:hlinkClick r:id="" action="ppaction://media"/>
            <a:extLst>
              <a:ext uri="{FF2B5EF4-FFF2-40B4-BE49-F238E27FC236}">
                <a16:creationId xmlns:a16="http://schemas.microsoft.com/office/drawing/2014/main" id="{EED8F054-04AE-594F-8454-1B72F4C6F46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a:stretch/>
        </p:blipFill>
        <p:spPr>
          <a:xfrm>
            <a:off x="626566" y="5902003"/>
            <a:ext cx="812800" cy="568960"/>
          </a:xfrm>
          <a:prstGeom prst="rect">
            <a:avLst/>
          </a:prstGeom>
        </p:spPr>
      </p:pic>
    </p:spTree>
    <p:extLst>
      <p:ext uri="{BB962C8B-B14F-4D97-AF65-F5344CB8AC3E}">
        <p14:creationId xmlns:p14="http://schemas.microsoft.com/office/powerpoint/2010/main" val="231747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874244-5EE4-6F40-9BB1-F5EA1133E1B7}"/>
              </a:ext>
            </a:extLst>
          </p:cNvPr>
          <p:cNvSpPr txBox="1"/>
          <p:nvPr/>
        </p:nvSpPr>
        <p:spPr>
          <a:xfrm>
            <a:off x="605642" y="1327234"/>
            <a:ext cx="4286992" cy="584775"/>
          </a:xfrm>
          <a:prstGeom prst="rect">
            <a:avLst/>
          </a:prstGeom>
          <a:noFill/>
        </p:spPr>
        <p:txBody>
          <a:bodyPr wrap="square" rtlCol="0">
            <a:spAutoFit/>
          </a:bodyPr>
          <a:lstStyle/>
          <a:p>
            <a:r>
              <a:rPr lang="en-GB" sz="3200" b="1" dirty="0">
                <a:solidFill>
                  <a:srgbClr val="00966D"/>
                </a:solidFill>
                <a:latin typeface="Arial" panose="020B0604020202020204" pitchFamily="34" charset="0"/>
                <a:cs typeface="Arial" panose="020B0604020202020204" pitchFamily="34" charset="0"/>
              </a:rPr>
              <a:t>March 1922</a:t>
            </a:r>
          </a:p>
        </p:txBody>
      </p:sp>
      <p:sp>
        <p:nvSpPr>
          <p:cNvPr id="6" name="TextBox 5">
            <a:extLst>
              <a:ext uri="{FF2B5EF4-FFF2-40B4-BE49-F238E27FC236}">
                <a16:creationId xmlns:a16="http://schemas.microsoft.com/office/drawing/2014/main" id="{8259E353-9C6D-7A4C-BBDA-F8FDC70DAAA9}"/>
              </a:ext>
            </a:extLst>
          </p:cNvPr>
          <p:cNvSpPr txBox="1"/>
          <p:nvPr/>
        </p:nvSpPr>
        <p:spPr>
          <a:xfrm>
            <a:off x="593999" y="2059200"/>
            <a:ext cx="10555445" cy="406265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One of the groups which organised such revenge killings of Catholics was called the Cromwell Club.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Can you explain the meaning of the Cromwell Club name? If you need a reminder check Unit 1.</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Michael Collins, angry at the Northern Ireland government’s failure to stop such attacks, ordered an IRA offensive against the police and Specials in west Ulster and in Belfast, in which ten people were killed. The pattern of revenge murders continued, with loyalist attacks against Catholic civilians. For example, when the IRA shot two off-duty Specials in </a:t>
            </a:r>
            <a:r>
              <a:rPr lang="en-GB" dirty="0" err="1">
                <a:latin typeface="Arial" panose="020B0604020202020204" pitchFamily="34" charset="0"/>
                <a:cs typeface="Arial" panose="020B0604020202020204" pitchFamily="34" charset="0"/>
              </a:rPr>
              <a:t>Trillick</a:t>
            </a:r>
            <a:r>
              <a:rPr lang="en-GB" dirty="0">
                <a:latin typeface="Arial" panose="020B0604020202020204" pitchFamily="34" charset="0"/>
                <a:cs typeface="Arial" panose="020B0604020202020204" pitchFamily="34" charset="0"/>
              </a:rPr>
              <a:t>, County Tyrone, a loyalist group shot three Catholics in the area.</a:t>
            </a:r>
            <a:br>
              <a:rPr lang="en-GB"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On 31 March there was a sectarian bomb attack on a Protestant family living in Brown Street, in the largely Catholic Millfield area of Belfast, which killed two-year-old Frank Donnelly, and his twelve-year-old brother Joseph.</a:t>
            </a:r>
            <a:br>
              <a:rPr lang="en-GB" sz="2400" dirty="0"/>
            </a:br>
            <a:endParaRPr lang="en-GB" sz="2400" b="1" dirty="0">
              <a:solidFill>
                <a:srgbClr val="1E9AC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2128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61E1A9-9141-D64E-A596-A8EAC082F23D}"/>
              </a:ext>
            </a:extLst>
          </p:cNvPr>
          <p:cNvSpPr txBox="1"/>
          <p:nvPr/>
        </p:nvSpPr>
        <p:spPr>
          <a:xfrm>
            <a:off x="605642" y="1327234"/>
            <a:ext cx="4286992" cy="584775"/>
          </a:xfrm>
          <a:prstGeom prst="rect">
            <a:avLst/>
          </a:prstGeom>
          <a:noFill/>
        </p:spPr>
        <p:txBody>
          <a:bodyPr wrap="square" rtlCol="0">
            <a:spAutoFit/>
          </a:bodyPr>
          <a:lstStyle/>
          <a:p>
            <a:r>
              <a:rPr lang="en-GB" sz="3200" b="1" dirty="0">
                <a:solidFill>
                  <a:srgbClr val="00966D"/>
                </a:solidFill>
                <a:latin typeface="Arial" panose="020B0604020202020204" pitchFamily="34" charset="0"/>
                <a:cs typeface="Arial" panose="020B0604020202020204" pitchFamily="34" charset="0"/>
              </a:rPr>
              <a:t>April 1922</a:t>
            </a:r>
          </a:p>
        </p:txBody>
      </p:sp>
      <p:sp>
        <p:nvSpPr>
          <p:cNvPr id="6" name="TextBox 5">
            <a:extLst>
              <a:ext uri="{FF2B5EF4-FFF2-40B4-BE49-F238E27FC236}">
                <a16:creationId xmlns:a16="http://schemas.microsoft.com/office/drawing/2014/main" id="{88F74E4E-E74C-444A-86AB-045D47E83D4C}"/>
              </a:ext>
            </a:extLst>
          </p:cNvPr>
          <p:cNvSpPr txBox="1"/>
          <p:nvPr/>
        </p:nvSpPr>
        <p:spPr>
          <a:xfrm>
            <a:off x="594000" y="2059200"/>
            <a:ext cx="9074107" cy="2400657"/>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On the evening of 1 April an RIC constable, George Turner, was shot dead by an IRA sniper in Belfast. The next night, close to the city centre, Nixon’s murder gang killed six Catholics in what became known as the </a:t>
            </a:r>
            <a:r>
              <a:rPr lang="en-GB" dirty="0" err="1">
                <a:latin typeface="Arial" panose="020B0604020202020204" pitchFamily="34" charset="0"/>
                <a:cs typeface="Arial" panose="020B0604020202020204" pitchFamily="34" charset="0"/>
              </a:rPr>
              <a:t>Arnon</a:t>
            </a:r>
            <a:r>
              <a:rPr lang="en-GB" dirty="0">
                <a:latin typeface="Arial" panose="020B0604020202020204" pitchFamily="34" charset="0"/>
                <a:cs typeface="Arial" panose="020B0604020202020204" pitchFamily="34" charset="0"/>
              </a:rPr>
              <a:t> Street Massacre.</a:t>
            </a:r>
          </a:p>
          <a:p>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	James Kelly was born on the Falls Road in 1911 and died aged 100 in 2011. 	His account of an ordinary tram journey in Belfast in 1922 gives a flavour of 	how dangerous the city was at that time.</a:t>
            </a:r>
            <a:br>
              <a:rPr lang="en-GB" sz="2400" dirty="0"/>
            </a:br>
            <a:endParaRPr lang="en-GB" sz="2400" b="1" dirty="0">
              <a:solidFill>
                <a:srgbClr val="1E9AC5"/>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76CB0F4-F3B2-754A-8159-24DDA10E9B59}"/>
              </a:ext>
            </a:extLst>
          </p:cNvPr>
          <p:cNvSpPr txBox="1"/>
          <p:nvPr/>
        </p:nvSpPr>
        <p:spPr>
          <a:xfrm>
            <a:off x="594000" y="4207230"/>
            <a:ext cx="8940293" cy="184665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Further examples of the hazards of travelling by tram in Belfast during this period are provided by the death of a Protestant tram conductor in a briefcase bomb explosion; the shooting dead of two Catholic men in a sectarian attack on a Crumlin Road tram; the wounding of another Catholic man on a Falls tram; and the death of a Protestant woman after three bombs went off on trams on the same day. </a:t>
            </a:r>
            <a:br>
              <a:rPr lang="en-GB" sz="2400" dirty="0"/>
            </a:br>
            <a:endParaRPr lang="en-GB" sz="2400" b="1" dirty="0">
              <a:solidFill>
                <a:srgbClr val="1E9AC5"/>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F95AE17F-42BC-5940-9570-5F89005AFB1F}"/>
              </a:ext>
            </a:extLst>
          </p:cNvPr>
          <p:cNvSpPr/>
          <p:nvPr/>
        </p:nvSpPr>
        <p:spPr>
          <a:xfrm>
            <a:off x="10116749" y="4202228"/>
            <a:ext cx="1731574" cy="7100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ED93DEA3-34EF-574D-8B88-1208D7D8BF62}"/>
              </a:ext>
            </a:extLst>
          </p:cNvPr>
          <p:cNvPicPr>
            <a:picLocks noChangeAspect="1"/>
          </p:cNvPicPr>
          <p:nvPr/>
        </p:nvPicPr>
        <p:blipFill>
          <a:blip r:embed="rId4"/>
          <a:stretch>
            <a:fillRect/>
          </a:stretch>
        </p:blipFill>
        <p:spPr>
          <a:xfrm>
            <a:off x="10116750" y="2163400"/>
            <a:ext cx="1731573" cy="2306048"/>
          </a:xfrm>
          <a:prstGeom prst="rect">
            <a:avLst/>
          </a:prstGeom>
        </p:spPr>
      </p:pic>
      <p:sp>
        <p:nvSpPr>
          <p:cNvPr id="9" name="TextBox 8">
            <a:extLst>
              <a:ext uri="{FF2B5EF4-FFF2-40B4-BE49-F238E27FC236}">
                <a16:creationId xmlns:a16="http://schemas.microsoft.com/office/drawing/2014/main" id="{030064FD-C91D-6941-9D25-19EFBD575E49}"/>
              </a:ext>
            </a:extLst>
          </p:cNvPr>
          <p:cNvSpPr txBox="1"/>
          <p:nvPr/>
        </p:nvSpPr>
        <p:spPr>
          <a:xfrm>
            <a:off x="10354320" y="4490714"/>
            <a:ext cx="1494003" cy="400110"/>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Belfast trams in 1920s in Royal Avenue </a:t>
            </a:r>
          </a:p>
        </p:txBody>
      </p:sp>
      <p:pic>
        <p:nvPicPr>
          <p:cNvPr id="3" name="April 1922v2">
            <a:hlinkClick r:id="" action="ppaction://media"/>
            <a:extLst>
              <a:ext uri="{FF2B5EF4-FFF2-40B4-BE49-F238E27FC236}">
                <a16:creationId xmlns:a16="http://schemas.microsoft.com/office/drawing/2014/main" id="{D706FE3D-0B2B-6B4B-858D-C583B5A2E8E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a:stretch/>
        </p:blipFill>
        <p:spPr>
          <a:xfrm>
            <a:off x="625173" y="3296767"/>
            <a:ext cx="812800" cy="568960"/>
          </a:xfrm>
          <a:prstGeom prst="rect">
            <a:avLst/>
          </a:prstGeom>
        </p:spPr>
      </p:pic>
    </p:spTree>
    <p:extLst>
      <p:ext uri="{BB962C8B-B14F-4D97-AF65-F5344CB8AC3E}">
        <p14:creationId xmlns:p14="http://schemas.microsoft.com/office/powerpoint/2010/main" val="60544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95006A-DD56-5944-B3EC-7A86D34E0F4E}"/>
              </a:ext>
            </a:extLst>
          </p:cNvPr>
          <p:cNvSpPr txBox="1"/>
          <p:nvPr/>
        </p:nvSpPr>
        <p:spPr>
          <a:xfrm>
            <a:off x="605642" y="1327234"/>
            <a:ext cx="4286992" cy="584775"/>
          </a:xfrm>
          <a:prstGeom prst="rect">
            <a:avLst/>
          </a:prstGeom>
          <a:noFill/>
        </p:spPr>
        <p:txBody>
          <a:bodyPr wrap="square" rtlCol="0">
            <a:spAutoFit/>
          </a:bodyPr>
          <a:lstStyle/>
          <a:p>
            <a:r>
              <a:rPr lang="en-GB" sz="3200" b="1" dirty="0">
                <a:solidFill>
                  <a:srgbClr val="00966D"/>
                </a:solidFill>
                <a:latin typeface="Arial" panose="020B0604020202020204" pitchFamily="34" charset="0"/>
                <a:cs typeface="Arial" panose="020B0604020202020204" pitchFamily="34" charset="0"/>
              </a:rPr>
              <a:t>April 1922</a:t>
            </a:r>
          </a:p>
        </p:txBody>
      </p:sp>
      <p:sp>
        <p:nvSpPr>
          <p:cNvPr id="5" name="TextBox 4">
            <a:extLst>
              <a:ext uri="{FF2B5EF4-FFF2-40B4-BE49-F238E27FC236}">
                <a16:creationId xmlns:a16="http://schemas.microsoft.com/office/drawing/2014/main" id="{C5E79692-E604-CB42-A148-36A323582DF2}"/>
              </a:ext>
            </a:extLst>
          </p:cNvPr>
          <p:cNvSpPr txBox="1"/>
          <p:nvPr/>
        </p:nvSpPr>
        <p:spPr>
          <a:xfrm>
            <a:off x="594000" y="2059200"/>
            <a:ext cx="10802545" cy="378565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On 7 April Craig’s government reacted to the rising tide of violence by introducing the Special Powers Act. It allowed the government to use a whole range of extreme measures, including the death penalty, whipping prisoners, and imprisonment without trial, known as internment. A curfew of 11pm was brought in. This meant that anyone caught outside after that time could be arrested.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Dr Marianne Elliott describes how the Act was used ‘</a:t>
            </a:r>
            <a:r>
              <a:rPr lang="en-GB" i="1" dirty="0">
                <a:latin typeface="Arial" panose="020B0604020202020204" pitchFamily="34" charset="0"/>
                <a:cs typeface="Arial" panose="020B0604020202020204" pitchFamily="34" charset="0"/>
              </a:rPr>
              <a:t>more frequently and more severely against Catholics. Between May 1922 and December 1924, the vast majority of the 728 men interned without trial were Catholic, while of the 21 men flogged in prison in 1922 only 3 were Protestants</a:t>
            </a:r>
            <a:r>
              <a:rPr lang="en-GB" dirty="0">
                <a:latin typeface="Arial" panose="020B0604020202020204" pitchFamily="34" charset="0"/>
                <a:cs typeface="Arial" panose="020B0604020202020204" pitchFamily="34" charset="0"/>
              </a:rPr>
              <a:t>.’ Most internees were held on a prison ship, the </a:t>
            </a:r>
            <a:r>
              <a:rPr lang="en-GB" dirty="0" err="1">
                <a:latin typeface="Arial" panose="020B0604020202020204" pitchFamily="34" charset="0"/>
                <a:cs typeface="Arial" panose="020B0604020202020204" pitchFamily="34" charset="0"/>
              </a:rPr>
              <a:t>Argenta</a:t>
            </a:r>
            <a:r>
              <a:rPr lang="en-GB" dirty="0">
                <a:latin typeface="Arial" panose="020B0604020202020204" pitchFamily="34" charset="0"/>
                <a:cs typeface="Arial" panose="020B0604020202020204" pitchFamily="34" charset="0"/>
              </a:rPr>
              <a:t>, moored in Belfast Lough.</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Watch </a:t>
            </a:r>
            <a:r>
              <a:rPr lang="en-GB" b="1" dirty="0">
                <a:latin typeface="Arial" panose="020B0604020202020204" pitchFamily="34" charset="0"/>
                <a:cs typeface="Arial" panose="020B0604020202020204" pitchFamily="34" charset="0"/>
              </a:rPr>
              <a:t>Additional Resource 2:</a:t>
            </a:r>
            <a:r>
              <a:rPr lang="en-GB" dirty="0">
                <a:latin typeface="Arial" panose="020B0604020202020204" pitchFamily="34" charset="0"/>
                <a:cs typeface="Arial" panose="020B0604020202020204" pitchFamily="34" charset="0"/>
              </a:rPr>
              <a:t> </a:t>
            </a:r>
            <a:r>
              <a:rPr lang="en-GB" u="sng" dirty="0">
                <a:solidFill>
                  <a:srgbClr val="00966D"/>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Martial Law in Ireland</a:t>
            </a:r>
            <a:r>
              <a:rPr lang="en-GB" dirty="0">
                <a:latin typeface="Arial" panose="020B0604020202020204" pitchFamily="34" charset="0"/>
                <a:cs typeface="Arial" panose="020B0604020202020204" pitchFamily="34" charset="0"/>
              </a:rPr>
              <a:t>. This silent clip shows IRA prisoners in </a:t>
            </a:r>
            <a:r>
              <a:rPr lang="en-GB" dirty="0" err="1">
                <a:latin typeface="Arial" panose="020B0604020202020204" pitchFamily="34" charset="0"/>
                <a:cs typeface="Arial" panose="020B0604020202020204" pitchFamily="34" charset="0"/>
              </a:rPr>
              <a:t>Ballykinler</a:t>
            </a:r>
            <a:r>
              <a:rPr lang="en-GB" dirty="0">
                <a:latin typeface="Arial" panose="020B0604020202020204" pitchFamily="34" charset="0"/>
                <a:cs typeface="Arial" panose="020B0604020202020204" pitchFamily="34" charset="0"/>
              </a:rPr>
              <a:t> internment camp in county Down in 1921. </a:t>
            </a:r>
          </a:p>
          <a:p>
            <a:endParaRPr lang="en-GB" sz="2400" dirty="0">
              <a:latin typeface="Arial" panose="020B0604020202020204" pitchFamily="34" charset="0"/>
              <a:cs typeface="Arial" panose="020B0604020202020204" pitchFamily="34" charset="0"/>
            </a:endParaRPr>
          </a:p>
        </p:txBody>
      </p:sp>
      <p:sp>
        <p:nvSpPr>
          <p:cNvPr id="11" name="Rounded Rectangle 10">
            <a:extLst>
              <a:ext uri="{FF2B5EF4-FFF2-40B4-BE49-F238E27FC236}">
                <a16:creationId xmlns:a16="http://schemas.microsoft.com/office/drawing/2014/main" id="{E19584E6-E800-9242-B06B-C174935C491A}"/>
              </a:ext>
            </a:extLst>
          </p:cNvPr>
          <p:cNvSpPr/>
          <p:nvPr/>
        </p:nvSpPr>
        <p:spPr>
          <a:xfrm>
            <a:off x="605642" y="5585195"/>
            <a:ext cx="6636803" cy="882512"/>
          </a:xfrm>
          <a:prstGeom prst="roundRect">
            <a:avLst/>
          </a:prstGeom>
          <a:noFill/>
          <a:ln w="38100">
            <a:solidFill>
              <a:srgbClr val="00966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0DAEC279-1898-914A-80CC-D38F42925FCF}"/>
              </a:ext>
            </a:extLst>
          </p:cNvPr>
          <p:cNvSpPr txBox="1"/>
          <p:nvPr/>
        </p:nvSpPr>
        <p:spPr>
          <a:xfrm>
            <a:off x="725695" y="5699655"/>
            <a:ext cx="6006386"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What does it tell us about those who were interned in the camp, and the conditions they were kept in?  </a:t>
            </a:r>
          </a:p>
        </p:txBody>
      </p:sp>
      <p:pic>
        <p:nvPicPr>
          <p:cNvPr id="9" name="Picture 8">
            <a:extLst>
              <a:ext uri="{FF2B5EF4-FFF2-40B4-BE49-F238E27FC236}">
                <a16:creationId xmlns:a16="http://schemas.microsoft.com/office/drawing/2014/main" id="{C40C8C90-6997-1E42-80E1-B8B0D67F362B}"/>
              </a:ext>
            </a:extLst>
          </p:cNvPr>
          <p:cNvPicPr>
            <a:picLocks noChangeAspect="1"/>
          </p:cNvPicPr>
          <p:nvPr/>
        </p:nvPicPr>
        <p:blipFill>
          <a:blip r:embed="rId3"/>
          <a:stretch>
            <a:fillRect/>
          </a:stretch>
        </p:blipFill>
        <p:spPr>
          <a:xfrm>
            <a:off x="6732081" y="5168405"/>
            <a:ext cx="1149234" cy="1062500"/>
          </a:xfrm>
          <a:prstGeom prst="rect">
            <a:avLst/>
          </a:prstGeom>
        </p:spPr>
      </p:pic>
    </p:spTree>
    <p:extLst>
      <p:ext uri="{BB962C8B-B14F-4D97-AF65-F5344CB8AC3E}">
        <p14:creationId xmlns:p14="http://schemas.microsoft.com/office/powerpoint/2010/main" val="3534217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370198-D628-E94B-ACBC-ABDB3EC3CB26}"/>
              </a:ext>
            </a:extLst>
          </p:cNvPr>
          <p:cNvSpPr txBox="1"/>
          <p:nvPr/>
        </p:nvSpPr>
        <p:spPr>
          <a:xfrm>
            <a:off x="605642" y="1327234"/>
            <a:ext cx="4286992" cy="584775"/>
          </a:xfrm>
          <a:prstGeom prst="rect">
            <a:avLst/>
          </a:prstGeom>
          <a:noFill/>
        </p:spPr>
        <p:txBody>
          <a:bodyPr wrap="square" rtlCol="0">
            <a:spAutoFit/>
          </a:bodyPr>
          <a:lstStyle/>
          <a:p>
            <a:r>
              <a:rPr lang="en-GB" sz="3200" b="1" dirty="0">
                <a:solidFill>
                  <a:srgbClr val="00966D"/>
                </a:solidFill>
                <a:latin typeface="Arial" panose="020B0604020202020204" pitchFamily="34" charset="0"/>
                <a:cs typeface="Arial" panose="020B0604020202020204" pitchFamily="34" charset="0"/>
              </a:rPr>
              <a:t>May 1922</a:t>
            </a:r>
          </a:p>
        </p:txBody>
      </p:sp>
      <p:sp>
        <p:nvSpPr>
          <p:cNvPr id="5" name="TextBox 4">
            <a:extLst>
              <a:ext uri="{FF2B5EF4-FFF2-40B4-BE49-F238E27FC236}">
                <a16:creationId xmlns:a16="http://schemas.microsoft.com/office/drawing/2014/main" id="{9A7E56BE-3EFB-494A-AA33-F22040B08CF3}"/>
              </a:ext>
            </a:extLst>
          </p:cNvPr>
          <p:cNvSpPr txBox="1"/>
          <p:nvPr/>
        </p:nvSpPr>
        <p:spPr>
          <a:xfrm>
            <a:off x="594000" y="2059200"/>
            <a:ext cx="7401424" cy="4416594"/>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Despite the new powers now in place, </a:t>
            </a:r>
            <a:r>
              <a:rPr lang="en-GB" b="1" dirty="0">
                <a:latin typeface="Arial" panose="020B0604020202020204" pitchFamily="34" charset="0"/>
                <a:cs typeface="Arial" panose="020B0604020202020204" pitchFamily="34" charset="0"/>
              </a:rPr>
              <a:t>May was the bloodiest month of the year</a:t>
            </a:r>
            <a:r>
              <a:rPr lang="en-GB" dirty="0">
                <a:latin typeface="Arial" panose="020B0604020202020204" pitchFamily="34" charset="0"/>
                <a:cs typeface="Arial" panose="020B0604020202020204" pitchFamily="34" charset="0"/>
              </a:rPr>
              <a:t>, with about 80 killings in Belfast, including the killing of Robert Beattie, a Protestant postman, on 13 May and the deaths of two Catholic men and a woman in disturbances after Beattie’s funeral on 16 May.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On 18 May the </a:t>
            </a:r>
            <a:r>
              <a:rPr lang="en-GB" b="1" dirty="0">
                <a:latin typeface="Arial" panose="020B0604020202020204" pitchFamily="34" charset="0"/>
                <a:cs typeface="Arial" panose="020B0604020202020204" pitchFamily="34" charset="0"/>
              </a:rPr>
              <a:t>IRA launched a major new offensive</a:t>
            </a:r>
            <a:r>
              <a:rPr lang="en-GB" dirty="0">
                <a:latin typeface="Arial" panose="020B0604020202020204" pitchFamily="34" charset="0"/>
                <a:cs typeface="Arial" panose="020B0604020202020204" pitchFamily="34" charset="0"/>
              </a:rPr>
              <a:t>, with a dawn raid on the Belfast RIC HQ in Musgrave Street, killing one constable. Then, on the weekend of 20 May, they started a campaign of burning and destruction in Belfast, Antrim and north Down, aimed at police barracks, large country houses and rural railways. These co-ordinated attacks came as a severe shock to Craig’s government. </a:t>
            </a:r>
          </a:p>
          <a:p>
            <a:endParaRPr lang="en-GB" dirty="0">
              <a:latin typeface="Arial" panose="020B0604020202020204" pitchFamily="34" charset="0"/>
              <a:cs typeface="Arial" panose="020B0604020202020204" pitchFamily="34" charset="0"/>
            </a:endParaRPr>
          </a:p>
          <a:p>
            <a:pPr>
              <a:spcBef>
                <a:spcPts val="600"/>
              </a:spcBef>
            </a:pPr>
            <a:r>
              <a:rPr lang="en-GB" dirty="0">
                <a:latin typeface="Arial" panose="020B0604020202020204" pitchFamily="34" charset="0"/>
                <a:cs typeface="Arial" panose="020B0604020202020204" pitchFamily="34" charset="0"/>
              </a:rPr>
              <a:t>	Listen to what happened next.</a:t>
            </a:r>
          </a:p>
          <a:p>
            <a:endParaRPr lang="en-GB" sz="24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356821CA-CD53-1B45-A4A8-EE5F96F74DBC}"/>
              </a:ext>
            </a:extLst>
          </p:cNvPr>
          <p:cNvPicPr>
            <a:picLocks noChangeAspect="1"/>
          </p:cNvPicPr>
          <p:nvPr/>
        </p:nvPicPr>
        <p:blipFill>
          <a:blip r:embed="rId4"/>
          <a:stretch>
            <a:fillRect/>
          </a:stretch>
        </p:blipFill>
        <p:spPr>
          <a:xfrm>
            <a:off x="8540496" y="2146904"/>
            <a:ext cx="2714729" cy="2178170"/>
          </a:xfrm>
          <a:prstGeom prst="rect">
            <a:avLst/>
          </a:prstGeom>
        </p:spPr>
      </p:pic>
      <p:sp>
        <p:nvSpPr>
          <p:cNvPr id="12" name="Rectangle 11">
            <a:extLst>
              <a:ext uri="{FF2B5EF4-FFF2-40B4-BE49-F238E27FC236}">
                <a16:creationId xmlns:a16="http://schemas.microsoft.com/office/drawing/2014/main" id="{C554A056-B9F7-CB49-B517-84440B03F301}"/>
              </a:ext>
            </a:extLst>
          </p:cNvPr>
          <p:cNvSpPr/>
          <p:nvPr/>
        </p:nvSpPr>
        <p:spPr>
          <a:xfrm>
            <a:off x="8540496" y="4325074"/>
            <a:ext cx="2714729" cy="4958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F08B1F4B-817D-BB49-8016-D1168E39BD4D}"/>
              </a:ext>
            </a:extLst>
          </p:cNvPr>
          <p:cNvSpPr txBox="1"/>
          <p:nvPr/>
        </p:nvSpPr>
        <p:spPr>
          <a:xfrm>
            <a:off x="8796998" y="4364137"/>
            <a:ext cx="2458227" cy="400110"/>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Special and two firemen</a:t>
            </a:r>
          </a:p>
          <a:p>
            <a:pPr algn="r"/>
            <a:r>
              <a:rPr lang="en-GB" sz="1000" dirty="0">
                <a:latin typeface="Arial" panose="020B0604020202020204" pitchFamily="34" charset="0"/>
                <a:cs typeface="Arial" panose="020B0604020202020204" pitchFamily="34" charset="0"/>
              </a:rPr>
              <a:t>in a destroyed building </a:t>
            </a:r>
          </a:p>
        </p:txBody>
      </p:sp>
      <p:pic>
        <p:nvPicPr>
          <p:cNvPr id="2" name="May 1922">
            <a:hlinkClick r:id="" action="ppaction://media"/>
            <a:extLst>
              <a:ext uri="{FF2B5EF4-FFF2-40B4-BE49-F238E27FC236}">
                <a16:creationId xmlns:a16="http://schemas.microsoft.com/office/drawing/2014/main" id="{B7CA74DC-C47E-8146-928B-745EA4C1E65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a:stretch/>
        </p:blipFill>
        <p:spPr>
          <a:xfrm>
            <a:off x="626566" y="5625169"/>
            <a:ext cx="812800" cy="568960"/>
          </a:xfrm>
          <a:prstGeom prst="rect">
            <a:avLst/>
          </a:prstGeom>
        </p:spPr>
      </p:pic>
    </p:spTree>
    <p:extLst>
      <p:ext uri="{BB962C8B-B14F-4D97-AF65-F5344CB8AC3E}">
        <p14:creationId xmlns:p14="http://schemas.microsoft.com/office/powerpoint/2010/main" val="375922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A21088-4E39-6C49-9BD1-CC8D4380AC86}"/>
              </a:ext>
            </a:extLst>
          </p:cNvPr>
          <p:cNvSpPr txBox="1"/>
          <p:nvPr/>
        </p:nvSpPr>
        <p:spPr>
          <a:xfrm>
            <a:off x="605642" y="1327234"/>
            <a:ext cx="4286992" cy="584775"/>
          </a:xfrm>
          <a:prstGeom prst="rect">
            <a:avLst/>
          </a:prstGeom>
          <a:noFill/>
        </p:spPr>
        <p:txBody>
          <a:bodyPr wrap="square" rtlCol="0">
            <a:spAutoFit/>
          </a:bodyPr>
          <a:lstStyle/>
          <a:p>
            <a:r>
              <a:rPr lang="en-GB" sz="3200" b="1" dirty="0">
                <a:solidFill>
                  <a:srgbClr val="00966D"/>
                </a:solidFill>
                <a:latin typeface="Arial" panose="020B0604020202020204" pitchFamily="34" charset="0"/>
                <a:cs typeface="Arial" panose="020B0604020202020204" pitchFamily="34" charset="0"/>
              </a:rPr>
              <a:t>June 1922</a:t>
            </a:r>
          </a:p>
        </p:txBody>
      </p:sp>
      <p:sp>
        <p:nvSpPr>
          <p:cNvPr id="6" name="TextBox 5">
            <a:extLst>
              <a:ext uri="{FF2B5EF4-FFF2-40B4-BE49-F238E27FC236}">
                <a16:creationId xmlns:a16="http://schemas.microsoft.com/office/drawing/2014/main" id="{CA75B450-7CCF-204B-BAB1-957D01A53089}"/>
              </a:ext>
            </a:extLst>
          </p:cNvPr>
          <p:cNvSpPr txBox="1"/>
          <p:nvPr/>
        </p:nvSpPr>
        <p:spPr>
          <a:xfrm>
            <a:off x="594000" y="2059200"/>
            <a:ext cx="10605540" cy="646331"/>
          </a:xfrm>
          <a:prstGeom prst="rect">
            <a:avLst/>
          </a:prstGeom>
          <a:noFill/>
        </p:spPr>
        <p:txBody>
          <a:bodyPr wrap="square" rtlCol="0">
            <a:spAutoFit/>
          </a:bodyPr>
          <a:lstStyle/>
          <a:p>
            <a:pPr>
              <a:spcBef>
                <a:spcPts val="1200"/>
              </a:spcBef>
              <a:spcAft>
                <a:spcPts val="600"/>
              </a:spcAft>
            </a:pPr>
            <a:r>
              <a:rPr lang="en-GB" dirty="0">
                <a:latin typeface="Arial" panose="020B0604020202020204" pitchFamily="34" charset="0"/>
                <a:cs typeface="Arial" panose="020B0604020202020204" pitchFamily="34" charset="0"/>
              </a:rPr>
              <a:t>On 1 June the Royal Ulster Constabulary (RUC) officially replaced the Royal Irish Constabulary in Northern Ireland.</a:t>
            </a:r>
          </a:p>
        </p:txBody>
      </p:sp>
      <p:sp>
        <p:nvSpPr>
          <p:cNvPr id="3" name="TextBox 2">
            <a:extLst>
              <a:ext uri="{FF2B5EF4-FFF2-40B4-BE49-F238E27FC236}">
                <a16:creationId xmlns:a16="http://schemas.microsoft.com/office/drawing/2014/main" id="{F56AB53C-5863-0C4A-8500-0536E9CC94D6}"/>
              </a:ext>
            </a:extLst>
          </p:cNvPr>
          <p:cNvSpPr txBox="1"/>
          <p:nvPr/>
        </p:nvSpPr>
        <p:spPr>
          <a:xfrm>
            <a:off x="605642" y="4195584"/>
            <a:ext cx="9596503" cy="2339102"/>
          </a:xfrm>
          <a:prstGeom prst="rect">
            <a:avLst/>
          </a:prstGeom>
          <a:noFill/>
        </p:spPr>
        <p:txBody>
          <a:bodyPr wrap="square" rtlCol="0">
            <a:spAutoFit/>
          </a:bodyPr>
          <a:lstStyle/>
          <a:p>
            <a:pPr>
              <a:spcAft>
                <a:spcPts val="1200"/>
              </a:spcAft>
            </a:pPr>
            <a:r>
              <a:rPr lang="en-GB" dirty="0">
                <a:latin typeface="Arial" panose="020B0604020202020204" pitchFamily="34" charset="0"/>
                <a:cs typeface="Arial" panose="020B0604020202020204" pitchFamily="34" charset="0"/>
              </a:rPr>
              <a:t>Winston Churchill ordered the British military forces based in Enniskillen to attack the IRA positions. Three Republicans and three British soldiers were killed before the British captured both villages by 8 June. This defeat marked the end of Michael Collins’s Northern Offensive by the IRA. He issued an order for ‘peaceful obstruction… and no troops from the twenty-six counties should be permitted to invade the six-county area’.</a:t>
            </a:r>
          </a:p>
          <a:p>
            <a:pPr>
              <a:spcAft>
                <a:spcPts val="1200"/>
              </a:spcAft>
            </a:pPr>
            <a:r>
              <a:rPr lang="en-GB" dirty="0">
                <a:latin typeface="Arial" panose="020B0604020202020204" pitchFamily="34" charset="0"/>
                <a:cs typeface="Arial" panose="020B0604020202020204" pitchFamily="34" charset="0"/>
              </a:rPr>
              <a:t>Watch Additional </a:t>
            </a:r>
            <a:r>
              <a:rPr lang="en-GB" b="1" dirty="0">
                <a:latin typeface="Arial" panose="020B0604020202020204" pitchFamily="34" charset="0"/>
                <a:cs typeface="Arial" panose="020B0604020202020204" pitchFamily="34" charset="0"/>
              </a:rPr>
              <a:t>Resource 3: </a:t>
            </a:r>
            <a:r>
              <a:rPr lang="en-GB" b="1" dirty="0">
                <a:solidFill>
                  <a:srgbClr val="00966D"/>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The Battle of Belleek</a:t>
            </a:r>
            <a:r>
              <a:rPr lang="en-GB" dirty="0">
                <a:latin typeface="Arial" panose="020B0604020202020204" pitchFamily="34" charset="0"/>
                <a:cs typeface="Arial" panose="020B0604020202020204" pitchFamily="34" charset="0"/>
              </a:rPr>
              <a:t>.</a:t>
            </a:r>
          </a:p>
          <a:p>
            <a:r>
              <a:rPr lang="en-GB" dirty="0">
                <a:latin typeface="Arial" panose="020B0604020202020204" pitchFamily="34" charset="0"/>
                <a:cs typeface="Arial" panose="020B0604020202020204" pitchFamily="34" charset="0"/>
              </a:rPr>
              <a:t>What do you learn from this about the events in that area?</a:t>
            </a:r>
          </a:p>
        </p:txBody>
      </p:sp>
      <p:sp>
        <p:nvSpPr>
          <p:cNvPr id="16" name="Rounded Rectangle 15">
            <a:extLst>
              <a:ext uri="{FF2B5EF4-FFF2-40B4-BE49-F238E27FC236}">
                <a16:creationId xmlns:a16="http://schemas.microsoft.com/office/drawing/2014/main" id="{86D28D0F-8764-E940-88DA-86E99065125A}"/>
              </a:ext>
            </a:extLst>
          </p:cNvPr>
          <p:cNvSpPr/>
          <p:nvPr/>
        </p:nvSpPr>
        <p:spPr>
          <a:xfrm>
            <a:off x="1791022" y="3476081"/>
            <a:ext cx="9408518" cy="551993"/>
          </a:xfrm>
          <a:prstGeom prst="roundRect">
            <a:avLst/>
          </a:prstGeom>
          <a:noFill/>
          <a:ln w="38100">
            <a:solidFill>
              <a:srgbClr val="00966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981583C4-5B1E-BC4F-B9CB-2334295CC84D}"/>
              </a:ext>
            </a:extLst>
          </p:cNvPr>
          <p:cNvSpPr txBox="1"/>
          <p:nvPr/>
        </p:nvSpPr>
        <p:spPr>
          <a:xfrm>
            <a:off x="1942974" y="3556867"/>
            <a:ext cx="9256566"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What event in February had also created panic among border unionists in Fermanagh?</a:t>
            </a:r>
          </a:p>
        </p:txBody>
      </p:sp>
      <p:pic>
        <p:nvPicPr>
          <p:cNvPr id="20" name="Picture 19">
            <a:extLst>
              <a:ext uri="{FF2B5EF4-FFF2-40B4-BE49-F238E27FC236}">
                <a16:creationId xmlns:a16="http://schemas.microsoft.com/office/drawing/2014/main" id="{B8DFF563-53D3-FD4D-AEA0-A7FF9FC477A2}"/>
              </a:ext>
            </a:extLst>
          </p:cNvPr>
          <p:cNvPicPr>
            <a:picLocks noChangeAspect="1"/>
          </p:cNvPicPr>
          <p:nvPr/>
        </p:nvPicPr>
        <p:blipFill>
          <a:blip r:embed="rId5"/>
          <a:stretch>
            <a:fillRect/>
          </a:stretch>
        </p:blipFill>
        <p:spPr>
          <a:xfrm>
            <a:off x="10776875" y="2904265"/>
            <a:ext cx="1149234" cy="1062500"/>
          </a:xfrm>
          <a:prstGeom prst="rect">
            <a:avLst/>
          </a:prstGeom>
        </p:spPr>
      </p:pic>
      <p:sp>
        <p:nvSpPr>
          <p:cNvPr id="9" name="TextBox 8">
            <a:extLst>
              <a:ext uri="{FF2B5EF4-FFF2-40B4-BE49-F238E27FC236}">
                <a16:creationId xmlns:a16="http://schemas.microsoft.com/office/drawing/2014/main" id="{40CE5F08-4200-184A-B83F-7163CFB5BDA6}"/>
              </a:ext>
            </a:extLst>
          </p:cNvPr>
          <p:cNvSpPr txBox="1"/>
          <p:nvPr/>
        </p:nvSpPr>
        <p:spPr>
          <a:xfrm>
            <a:off x="1709122" y="2893747"/>
            <a:ext cx="6620839" cy="369332"/>
          </a:xfrm>
          <a:prstGeom prst="rect">
            <a:avLst/>
          </a:prstGeom>
          <a:noFill/>
        </p:spPr>
        <p:txBody>
          <a:bodyPr wrap="square" rtlCol="0">
            <a:spAutoFit/>
          </a:bodyPr>
          <a:lstStyle/>
          <a:p>
            <a:pPr>
              <a:spcBef>
                <a:spcPts val="1200"/>
              </a:spcBef>
              <a:spcAft>
                <a:spcPts val="600"/>
              </a:spcAft>
            </a:pPr>
            <a:r>
              <a:rPr lang="en-GB" dirty="0">
                <a:latin typeface="Arial" panose="020B0604020202020204" pitchFamily="34" charset="0"/>
                <a:cs typeface="Arial" panose="020B0604020202020204" pitchFamily="34" charset="0"/>
              </a:rPr>
              <a:t>Listen to learn more about this and events in Fermanagh.</a:t>
            </a:r>
          </a:p>
        </p:txBody>
      </p:sp>
      <p:pic>
        <p:nvPicPr>
          <p:cNvPr id="2" name="June 1922">
            <a:hlinkClick r:id="" action="ppaction://media"/>
            <a:extLst>
              <a:ext uri="{FF2B5EF4-FFF2-40B4-BE49-F238E27FC236}">
                <a16:creationId xmlns:a16="http://schemas.microsoft.com/office/drawing/2014/main" id="{B736691E-F903-A744-9878-18E300743ED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a:stretch/>
        </p:blipFill>
        <p:spPr>
          <a:xfrm>
            <a:off x="625015" y="2827451"/>
            <a:ext cx="812800" cy="568960"/>
          </a:xfrm>
          <a:prstGeom prst="rect">
            <a:avLst/>
          </a:prstGeom>
        </p:spPr>
      </p:pic>
    </p:spTree>
    <p:extLst>
      <p:ext uri="{BB962C8B-B14F-4D97-AF65-F5344CB8AC3E}">
        <p14:creationId xmlns:p14="http://schemas.microsoft.com/office/powerpoint/2010/main" val="423048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D4BF14271C5341ADFAD98B2C8FE5F7" ma:contentTypeVersion="11" ma:contentTypeDescription="Create a new document." ma:contentTypeScope="" ma:versionID="daf1ac8bebec6086353c1e01ca797a6c">
  <xsd:schema xmlns:xsd="http://www.w3.org/2001/XMLSchema" xmlns:xs="http://www.w3.org/2001/XMLSchema" xmlns:p="http://schemas.microsoft.com/office/2006/metadata/properties" xmlns:ns2="abc49a0e-98c9-482b-aa7b-e53150af9b50" xmlns:ns3="d57bf38c-43ae-494d-a3cc-edbe0cfee7d4" targetNamespace="http://schemas.microsoft.com/office/2006/metadata/properties" ma:root="true" ma:fieldsID="7c87f7abf87ef974ea9ce3b283e0f70f" ns2:_="" ns3:_="">
    <xsd:import namespace="abc49a0e-98c9-482b-aa7b-e53150af9b50"/>
    <xsd:import namespace="d57bf38c-43ae-494d-a3cc-edbe0cfee7d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c49a0e-98c9-482b-aa7b-e53150af9b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7bf38c-43ae-494d-a3cc-edbe0cfee7d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A5BC972-5F4B-4300-9E1D-4A2F54D9BF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c49a0e-98c9-482b-aa7b-e53150af9b50"/>
    <ds:schemaRef ds:uri="d57bf38c-43ae-494d-a3cc-edbe0cfee7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7E1ECC-9BF3-4FC0-A993-A7CABD6CFBA7}">
  <ds:schemaRefs>
    <ds:schemaRef ds:uri="http://schemas.microsoft.com/sharepoint/v3/contenttype/forms"/>
  </ds:schemaRefs>
</ds:datastoreItem>
</file>

<file path=customXml/itemProps3.xml><?xml version="1.0" encoding="utf-8"?>
<ds:datastoreItem xmlns:ds="http://schemas.openxmlformats.org/officeDocument/2006/customXml" ds:itemID="{37F56A16-CB94-4F8A-BCF9-6C561EECA000}">
  <ds:schemaRefs>
    <ds:schemaRef ds:uri="http://purl.org/dc/dcmitype/"/>
    <ds:schemaRef ds:uri="http://schemas.microsoft.com/office/2006/documentManagement/types"/>
    <ds:schemaRef ds:uri="d57bf38c-43ae-494d-a3cc-edbe0cfee7d4"/>
    <ds:schemaRef ds:uri="http://schemas.openxmlformats.org/package/2006/metadata/core-properties"/>
    <ds:schemaRef ds:uri="http://schemas.microsoft.com/office/infopath/2007/PartnerControls"/>
    <ds:schemaRef ds:uri="http://purl.org/dc/elements/1.1/"/>
    <ds:schemaRef ds:uri="http://purl.org/dc/terms/"/>
    <ds:schemaRef ds:uri="http://schemas.microsoft.com/office/2006/metadata/properties"/>
    <ds:schemaRef ds:uri="abc49a0e-98c9-482b-aa7b-e53150af9b5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1544</TotalTime>
  <Words>1797</Words>
  <Application>Microsoft Macintosh PowerPoint</Application>
  <PresentationFormat>Widescreen</PresentationFormat>
  <Paragraphs>81</Paragraphs>
  <Slides>13</Slides>
  <Notes>0</Notes>
  <HiddenSlides>0</HiddenSlides>
  <MMClips>6</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13</vt:i4>
      </vt:variant>
    </vt:vector>
  </HeadingPairs>
  <TitlesOfParts>
    <vt:vector size="18" baseType="lpstr">
      <vt:lpstr>Arial</vt:lpstr>
      <vt:lpstr>Calibri</vt:lpstr>
      <vt:lpstr>Calibri Light</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Julie Gray</dc:creator>
  <cp:lastModifiedBy>Julie Gray</cp:lastModifiedBy>
  <cp:revision>101</cp:revision>
  <dcterms:created xsi:type="dcterms:W3CDTF">2021-04-30T09:51:08Z</dcterms:created>
  <dcterms:modified xsi:type="dcterms:W3CDTF">2021-05-20T14:31:30Z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0x01010053D4BF14271C5341ADFAD98B2C8FE5F7</vt:lpwstr>
  </property>
</Properties>
</file>